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421" r:id="rId2"/>
    <p:sldId id="532" r:id="rId3"/>
    <p:sldId id="502" r:id="rId4"/>
    <p:sldId id="549" r:id="rId5"/>
    <p:sldId id="391" r:id="rId6"/>
    <p:sldId id="551" r:id="rId7"/>
    <p:sldId id="392" r:id="rId8"/>
    <p:sldId id="552" r:id="rId9"/>
    <p:sldId id="559" r:id="rId10"/>
    <p:sldId id="560" r:id="rId11"/>
    <p:sldId id="561" r:id="rId12"/>
    <p:sldId id="562" r:id="rId13"/>
    <p:sldId id="393" r:id="rId14"/>
    <p:sldId id="557" r:id="rId15"/>
    <p:sldId id="394" r:id="rId16"/>
    <p:sldId id="564" r:id="rId17"/>
    <p:sldId id="565" r:id="rId18"/>
    <p:sldId id="566" r:id="rId19"/>
    <p:sldId id="567" r:id="rId20"/>
    <p:sldId id="568" r:id="rId21"/>
  </p:sldIdLst>
  <p:sldSz cx="9144000" cy="5143500" type="screen16x9"/>
  <p:notesSz cx="6858000" cy="9144000"/>
  <p:embeddedFontLst>
    <p:embeddedFont>
      <p:font typeface="Barriecito" charset="-93"/>
      <p:regular r:id="rId23"/>
      <p:bold r:id="rId24"/>
    </p:embeddedFont>
    <p:embeddedFont>
      <p:font typeface="Comic Sans MS" pitchFamily="66" charset="0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Radley" charset="0"/>
      <p:regular r:id="rId33"/>
      <p: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i0ldbbGdFKG6kPpKWkMsMCGtC1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6" d="100"/>
          <a:sy n="126" d="100"/>
        </p:scale>
        <p:origin x="-354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5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99876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117bfa9d6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117bfa9d6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8410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1734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</a:t>
            </a:r>
            <a:r>
              <a:rPr lang="x-none" smtClean="0"/>
              <a:t>upils</a:t>
            </a:r>
            <a:r>
              <a:rPr lang="en-US" smtClean="0"/>
              <a:t>’</a:t>
            </a:r>
            <a:r>
              <a:rPr lang="x-none" smtClean="0"/>
              <a:t> </a:t>
            </a:r>
            <a:r>
              <a:rPr lang="x-none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766247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x-none" dirty="0" smtClean="0"/>
              <a:t>upils answer</a:t>
            </a:r>
            <a:r>
              <a:rPr lang="en-US" dirty="0" smtClean="0"/>
              <a:t>.</a:t>
            </a:r>
            <a:r>
              <a:rPr lang="x-none" dirty="0" smtClean="0"/>
              <a:t> </a:t>
            </a:r>
            <a:endParaRPr lang="x-none" dirty="0"/>
          </a:p>
          <a:p>
            <a:r>
              <a:rPr lang="en-US" dirty="0" smtClean="0"/>
              <a:t>I</a:t>
            </a:r>
            <a:r>
              <a:rPr lang="x-none" dirty="0" smtClean="0"/>
              <a:t>t </a:t>
            </a:r>
            <a:r>
              <a:rPr lang="x-none" dirty="0"/>
              <a:t>can be anyday when you don’t go to school/ don’t have to get up </a:t>
            </a:r>
            <a:r>
              <a:rPr lang="x-none" dirty="0" smtClean="0"/>
              <a:t>early</a:t>
            </a:r>
            <a:r>
              <a:rPr lang="en-US" dirty="0" smtClean="0"/>
              <a:t>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46271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4" name="Google Shape;27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778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" name="Google Shape;3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8" name="Google Shape;3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013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3" name="Google Shape;376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4" name="Google Shape;376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2602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8446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8857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734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x-none" dirty="0" smtClean="0"/>
              <a:t>epeat </a:t>
            </a:r>
            <a:r>
              <a:rPr lang="x-none" dirty="0"/>
              <a:t>the question when the letter blinks</a:t>
            </a:r>
          </a:p>
          <a:p>
            <a:r>
              <a:rPr lang="en-US" dirty="0" smtClean="0"/>
              <a:t>K</a:t>
            </a:r>
            <a:r>
              <a:rPr lang="x-none" dirty="0" smtClean="0"/>
              <a:t>ey</a:t>
            </a:r>
            <a:r>
              <a:rPr lang="x-none" dirty="0"/>
              <a:t>: TUESDAY</a:t>
            </a:r>
          </a:p>
        </p:txBody>
      </p:sp>
    </p:spTree>
    <p:extLst>
      <p:ext uri="{BB962C8B-B14F-4D97-AF65-F5344CB8AC3E}">
        <p14:creationId xmlns:p14="http://schemas.microsoft.com/office/powerpoint/2010/main" val="2024483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DAY</a:t>
            </a:r>
          </a:p>
        </p:txBody>
      </p:sp>
    </p:spTree>
    <p:extLst>
      <p:ext uri="{BB962C8B-B14F-4D97-AF65-F5344CB8AC3E}">
        <p14:creationId xmlns:p14="http://schemas.microsoft.com/office/powerpoint/2010/main" val="2023978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3"/>
          <p:cNvSpPr txBox="1">
            <a:spLocks noGrp="1"/>
          </p:cNvSpPr>
          <p:nvPr>
            <p:ph type="title"/>
          </p:nvPr>
        </p:nvSpPr>
        <p:spPr>
          <a:xfrm rot="5400000">
            <a:off x="5350669" y="1467644"/>
            <a:ext cx="4357687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3"/>
          <p:cNvSpPr txBox="1">
            <a:spLocks noGrp="1"/>
          </p:cNvSpPr>
          <p:nvPr>
            <p:ph type="body" idx="1"/>
          </p:nvPr>
        </p:nvSpPr>
        <p:spPr>
          <a:xfrm rot="5400000">
            <a:off x="1331119" y="-427831"/>
            <a:ext cx="4357687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6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9"/>
          <p:cNvSpPr txBox="1">
            <a:spLocks noGrp="1"/>
          </p:cNvSpPr>
          <p:nvPr>
            <p:ph type="title"/>
          </p:nvPr>
        </p:nvSpPr>
        <p:spPr>
          <a:xfrm rot="1973">
            <a:off x="2490887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2" name="Google Shape;262;p59"/>
          <p:cNvSpPr txBox="1">
            <a:spLocks noGrp="1"/>
          </p:cNvSpPr>
          <p:nvPr>
            <p:ph type="title" idx="2"/>
          </p:nvPr>
        </p:nvSpPr>
        <p:spPr>
          <a:xfrm>
            <a:off x="1723188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3" name="Google Shape;263;p59"/>
          <p:cNvSpPr txBox="1">
            <a:spLocks noGrp="1"/>
          </p:cNvSpPr>
          <p:nvPr>
            <p:ph type="subTitle" idx="1"/>
          </p:nvPr>
        </p:nvSpPr>
        <p:spPr>
          <a:xfrm>
            <a:off x="1723188" y="224226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9"/>
          <p:cNvSpPr txBox="1">
            <a:spLocks noGrp="1"/>
          </p:cNvSpPr>
          <p:nvPr>
            <p:ph type="title" idx="3"/>
          </p:nvPr>
        </p:nvSpPr>
        <p:spPr>
          <a:xfrm rot="1973">
            <a:off x="5607912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5" name="Google Shape;265;p59"/>
          <p:cNvSpPr txBox="1">
            <a:spLocks noGrp="1"/>
          </p:cNvSpPr>
          <p:nvPr>
            <p:ph type="title" idx="4"/>
          </p:nvPr>
        </p:nvSpPr>
        <p:spPr>
          <a:xfrm>
            <a:off x="4840213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6" name="Google Shape;266;p59"/>
          <p:cNvSpPr txBox="1">
            <a:spLocks noGrp="1"/>
          </p:cNvSpPr>
          <p:nvPr>
            <p:ph type="subTitle" idx="5"/>
          </p:nvPr>
        </p:nvSpPr>
        <p:spPr>
          <a:xfrm>
            <a:off x="4840213" y="224226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9"/>
          <p:cNvSpPr txBox="1">
            <a:spLocks noGrp="1"/>
          </p:cNvSpPr>
          <p:nvPr>
            <p:ph type="title" idx="6"/>
          </p:nvPr>
        </p:nvSpPr>
        <p:spPr>
          <a:xfrm rot="1973">
            <a:off x="2490887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8" name="Google Shape;268;p59"/>
          <p:cNvSpPr txBox="1">
            <a:spLocks noGrp="1"/>
          </p:cNvSpPr>
          <p:nvPr>
            <p:ph type="title" idx="7"/>
          </p:nvPr>
        </p:nvSpPr>
        <p:spPr>
          <a:xfrm>
            <a:off x="1723188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9" name="Google Shape;269;p59"/>
          <p:cNvSpPr txBox="1">
            <a:spLocks noGrp="1"/>
          </p:cNvSpPr>
          <p:nvPr>
            <p:ph type="subTitle" idx="8"/>
          </p:nvPr>
        </p:nvSpPr>
        <p:spPr>
          <a:xfrm>
            <a:off x="1723188" y="400079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9"/>
          <p:cNvSpPr txBox="1">
            <a:spLocks noGrp="1"/>
          </p:cNvSpPr>
          <p:nvPr>
            <p:ph type="title" idx="9"/>
          </p:nvPr>
        </p:nvSpPr>
        <p:spPr>
          <a:xfrm rot="1973">
            <a:off x="5607912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71" name="Google Shape;271;p59"/>
          <p:cNvSpPr txBox="1">
            <a:spLocks noGrp="1"/>
          </p:cNvSpPr>
          <p:nvPr>
            <p:ph type="title" idx="13"/>
          </p:nvPr>
        </p:nvSpPr>
        <p:spPr>
          <a:xfrm>
            <a:off x="4840213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59"/>
          <p:cNvSpPr txBox="1">
            <a:spLocks noGrp="1"/>
          </p:cNvSpPr>
          <p:nvPr>
            <p:ph type="subTitle" idx="14"/>
          </p:nvPr>
        </p:nvSpPr>
        <p:spPr>
          <a:xfrm>
            <a:off x="4840213" y="400079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59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74" name="Google Shape;274;p59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275" name="Google Shape;275;p59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59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59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59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59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59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281" name="Google Shape;281;p59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59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59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59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59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59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287" name="Google Shape;287;p59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59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59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59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59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59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59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59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9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59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9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9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9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59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59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59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59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59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1161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2"/>
          <p:cNvGrpSpPr/>
          <p:nvPr/>
        </p:nvGrpSpPr>
        <p:grpSpPr>
          <a:xfrm>
            <a:off x="66661" y="142824"/>
            <a:ext cx="8965142" cy="4774033"/>
            <a:chOff x="66661" y="142824"/>
            <a:chExt cx="8965142" cy="4774033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66661" y="3802552"/>
              <a:ext cx="594730" cy="1114305"/>
              <a:chOff x="66661" y="3802552"/>
              <a:chExt cx="594730" cy="1114305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1573837" y="4593515"/>
              <a:ext cx="891691" cy="308914"/>
              <a:chOff x="1573837" y="4593515"/>
              <a:chExt cx="891691" cy="308914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8476362" y="3440198"/>
              <a:ext cx="555441" cy="1210709"/>
              <a:chOff x="8476362" y="3440198"/>
              <a:chExt cx="555441" cy="1210709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53;p2"/>
            <p:cNvGrpSpPr/>
            <p:nvPr/>
          </p:nvGrpSpPr>
          <p:grpSpPr>
            <a:xfrm>
              <a:off x="7998386" y="321015"/>
              <a:ext cx="671743" cy="586292"/>
              <a:chOff x="7998386" y="321015"/>
              <a:chExt cx="671743" cy="58629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3096813" y="542465"/>
              <a:ext cx="333964" cy="242942"/>
              <a:chOff x="3096813" y="542465"/>
              <a:chExt cx="333964" cy="242942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355863" y="142824"/>
              <a:ext cx="654514" cy="566658"/>
              <a:chOff x="355863" y="142824"/>
              <a:chExt cx="654514" cy="566658"/>
            </a:xfrm>
          </p:grpSpPr>
          <p:sp>
            <p:nvSpPr>
              <p:cNvPr id="66" name="Google Shape;66;p2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ECF21308-1F33-6871-69B5-066B0A28D664}"/>
              </a:ext>
            </a:extLst>
          </p:cNvPr>
          <p:cNvSpPr txBox="1"/>
          <p:nvPr userDrawn="1"/>
        </p:nvSpPr>
        <p:spPr>
          <a:xfrm>
            <a:off x="373854" y="621489"/>
            <a:ext cx="555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6CAB6770-62D2-CDC2-55EA-519573435457}"/>
              </a:ext>
            </a:extLst>
          </p:cNvPr>
          <p:cNvSpPr txBox="1"/>
          <p:nvPr userDrawn="1"/>
        </p:nvSpPr>
        <p:spPr>
          <a:xfrm>
            <a:off x="2201450" y="2420210"/>
            <a:ext cx="46283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x-none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3924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0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" name="Google Shape;75;p60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6" name="Google Shape;76;p60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7" name="Google Shape;77;p60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78" name="Google Shape;78;p60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60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60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60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60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83" name="Google Shape;83;p60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84" name="Google Shape;84;p60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60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60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60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60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60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60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60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60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60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60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60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60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97" name="Google Shape;97;p60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60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60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60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60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60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60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60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60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60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60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60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60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995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5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6"/>
          <p:cNvSpPr txBox="1"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6"/>
          <p:cNvSpPr txBox="1"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7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7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8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8"/>
          <p:cNvSpPr txBox="1"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58"/>
          <p:cNvSpPr txBox="1">
            <a:spLocks noGrp="1"/>
          </p:cNvSpPr>
          <p:nvPr>
            <p:ph type="body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8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58"/>
          <p:cNvSpPr txBox="1">
            <a:spLocks noGrp="1"/>
          </p:cNvSpPr>
          <p:nvPr>
            <p:ph type="body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5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0"/>
          <p:cNvSpPr txBox="1"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0"/>
          <p:cNvSpPr txBox="1">
            <a:spLocks noGrp="1"/>
          </p:cNvSpPr>
          <p:nvPr>
            <p:ph type="body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60"/>
          <p:cNvSpPr txBox="1">
            <a:spLocks noGrp="1"/>
          </p:cNvSpPr>
          <p:nvPr>
            <p:ph type="body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6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1"/>
          <p:cNvSpPr txBox="1"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1"/>
          <p:cNvSpPr>
            <a:spLocks noGrp="1"/>
          </p:cNvSpPr>
          <p:nvPr>
            <p:ph type="pic" idx="2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61"/>
          <p:cNvSpPr txBox="1">
            <a:spLocks noGrp="1"/>
          </p:cNvSpPr>
          <p:nvPr>
            <p:ph type="body" idx="1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6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2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2"/>
          <p:cNvSpPr txBox="1">
            <a:spLocks noGrp="1"/>
          </p:cNvSpPr>
          <p:nvPr>
            <p:ph type="body" idx="1"/>
          </p:nvPr>
        </p:nvSpPr>
        <p:spPr>
          <a:xfrm rot="5400000">
            <a:off x="2940844" y="-942181"/>
            <a:ext cx="3262312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6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FBF4"/>
            </a:gs>
            <a:gs pos="74000">
              <a:srgbClr val="BDDCA8"/>
            </a:gs>
            <a:gs pos="83000">
              <a:srgbClr val="BDDCA8"/>
            </a:gs>
            <a:gs pos="100000">
              <a:srgbClr val="D3E7C5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7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75" r:id="rId11"/>
    <p:sldLayoutId id="2147483676" r:id="rId12"/>
    <p:sldLayoutId id="214748367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2" name="Google Shape;1712;p35"/>
          <p:cNvGrpSpPr/>
          <p:nvPr/>
        </p:nvGrpSpPr>
        <p:grpSpPr>
          <a:xfrm rot="-395583">
            <a:off x="316516" y="482861"/>
            <a:ext cx="608463" cy="655643"/>
            <a:chOff x="2904293" y="162850"/>
            <a:chExt cx="514066" cy="553927"/>
          </a:xfrm>
        </p:grpSpPr>
        <p:sp>
          <p:nvSpPr>
            <p:cNvPr id="1713" name="Google Shape;1713;p35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51" name="Google Shape;1751;p35"/>
          <p:cNvGrpSpPr/>
          <p:nvPr/>
        </p:nvGrpSpPr>
        <p:grpSpPr>
          <a:xfrm>
            <a:off x="7027616" y="234447"/>
            <a:ext cx="652573" cy="429607"/>
            <a:chOff x="7292379" y="2966507"/>
            <a:chExt cx="652573" cy="429607"/>
          </a:xfrm>
        </p:grpSpPr>
        <p:sp>
          <p:nvSpPr>
            <p:cNvPr id="1752" name="Google Shape;1752;p35"/>
            <p:cNvSpPr/>
            <p:nvPr/>
          </p:nvSpPr>
          <p:spPr>
            <a:xfrm>
              <a:off x="7297151" y="2970852"/>
              <a:ext cx="165398" cy="149006"/>
            </a:xfrm>
            <a:custGeom>
              <a:avLst/>
              <a:gdLst/>
              <a:ahLst/>
              <a:cxnLst/>
              <a:rect l="l" t="t" r="r" b="b"/>
              <a:pathLst>
                <a:path w="5025" h="4527" extrusionOk="0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7308968" y="3001792"/>
              <a:ext cx="108093" cy="100588"/>
            </a:xfrm>
            <a:custGeom>
              <a:avLst/>
              <a:gdLst/>
              <a:ahLst/>
              <a:cxnLst/>
              <a:rect l="l" t="t" r="r" b="b"/>
              <a:pathLst>
                <a:path w="3284" h="3056" extrusionOk="0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7343660" y="3044582"/>
              <a:ext cx="91372" cy="38609"/>
            </a:xfrm>
            <a:custGeom>
              <a:avLst/>
              <a:gdLst/>
              <a:ahLst/>
              <a:cxnLst/>
              <a:rect l="l" t="t" r="r" b="b"/>
              <a:pathLst>
                <a:path w="2776" h="1173" extrusionOk="0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7382928" y="3016110"/>
              <a:ext cx="40058" cy="46015"/>
            </a:xfrm>
            <a:custGeom>
              <a:avLst/>
              <a:gdLst/>
              <a:ahLst/>
              <a:cxnLst/>
              <a:rect l="l" t="t" r="r" b="b"/>
              <a:pathLst>
                <a:path w="1217" h="1398" extrusionOk="0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7310581" y="3049190"/>
              <a:ext cx="151969" cy="70669"/>
            </a:xfrm>
            <a:custGeom>
              <a:avLst/>
              <a:gdLst/>
              <a:ahLst/>
              <a:cxnLst/>
              <a:rect l="l" t="t" r="r" b="b"/>
              <a:pathLst>
                <a:path w="4617" h="2147" extrusionOk="0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7493785" y="3113209"/>
              <a:ext cx="443135" cy="278658"/>
            </a:xfrm>
            <a:custGeom>
              <a:avLst/>
              <a:gdLst/>
              <a:ahLst/>
              <a:cxnLst/>
              <a:rect l="l" t="t" r="r" b="b"/>
              <a:pathLst>
                <a:path w="13463" h="8466" extrusionOk="0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7428284" y="3072625"/>
              <a:ext cx="97659" cy="96836"/>
            </a:xfrm>
            <a:custGeom>
              <a:avLst/>
              <a:gdLst/>
              <a:ahLst/>
              <a:cxnLst/>
              <a:rect l="l" t="t" r="r" b="b"/>
              <a:pathLst>
                <a:path w="2967" h="2942" extrusionOk="0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7496550" y="3158500"/>
              <a:ext cx="440337" cy="233367"/>
            </a:xfrm>
            <a:custGeom>
              <a:avLst/>
              <a:gdLst/>
              <a:ahLst/>
              <a:cxnLst/>
              <a:rect l="l" t="t" r="r" b="b"/>
              <a:pathLst>
                <a:path w="13378" h="7090" extrusionOk="0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7428284" y="3092308"/>
              <a:ext cx="97659" cy="77153"/>
            </a:xfrm>
            <a:custGeom>
              <a:avLst/>
              <a:gdLst/>
              <a:ahLst/>
              <a:cxnLst/>
              <a:rect l="l" t="t" r="r" b="b"/>
              <a:pathLst>
                <a:path w="2967" h="2344" extrusionOk="0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7292379" y="2966507"/>
              <a:ext cx="652573" cy="429607"/>
            </a:xfrm>
            <a:custGeom>
              <a:avLst/>
              <a:gdLst/>
              <a:ahLst/>
              <a:cxnLst/>
              <a:rect l="l" t="t" r="r" b="b"/>
              <a:pathLst>
                <a:path w="19826" h="13052" extrusionOk="0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91" name="Google Shape;1791;p35"/>
          <p:cNvGrpSpPr/>
          <p:nvPr/>
        </p:nvGrpSpPr>
        <p:grpSpPr>
          <a:xfrm>
            <a:off x="3182813" y="4481505"/>
            <a:ext cx="201736" cy="526377"/>
            <a:chOff x="4641641" y="852713"/>
            <a:chExt cx="201736" cy="526377"/>
          </a:xfrm>
        </p:grpSpPr>
        <p:sp>
          <p:nvSpPr>
            <p:cNvPr id="1792" name="Google Shape;1792;p35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95" name="Google Shape;1795;p35"/>
          <p:cNvGrpSpPr/>
          <p:nvPr/>
        </p:nvGrpSpPr>
        <p:grpSpPr>
          <a:xfrm>
            <a:off x="980788" y="569266"/>
            <a:ext cx="365308" cy="482921"/>
            <a:chOff x="2621290" y="1216686"/>
            <a:chExt cx="247784" cy="327537"/>
          </a:xfrm>
        </p:grpSpPr>
        <p:sp>
          <p:nvSpPr>
            <p:cNvPr id="1796" name="Google Shape;1796;p35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sp>
        <p:nvSpPr>
          <p:cNvPr id="1857" name="Google Shape;1857;p35"/>
          <p:cNvSpPr txBox="1">
            <a:spLocks noGrp="1"/>
          </p:cNvSpPr>
          <p:nvPr>
            <p:ph type="ctrTitle" idx="4294967295"/>
          </p:nvPr>
        </p:nvSpPr>
        <p:spPr>
          <a:xfrm>
            <a:off x="1838819" y="1442555"/>
            <a:ext cx="6351320" cy="29176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My week</a:t>
            </a:r>
            <a:br>
              <a:rPr lang="en" sz="60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endParaRPr sz="6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2C3CC4F-7EAB-1DAB-8150-813366D207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2841" y="1350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4ED0973-6F5E-E3D8-09D0-369E7B93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1" y="158624"/>
            <a:ext cx="1152380" cy="5862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9DA97F5-AD29-3CA6-B5B3-E21295FD05D2}"/>
              </a:ext>
            </a:extLst>
          </p:cNvPr>
          <p:cNvSpPr txBox="1"/>
          <p:nvPr/>
        </p:nvSpPr>
        <p:spPr>
          <a:xfrm>
            <a:off x="443218" y="754613"/>
            <a:ext cx="62892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B43EF19-46E2-17F7-4F77-2BDABD8C9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54" y="2516931"/>
            <a:ext cx="5039370" cy="794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00D666-D4D0-86E3-08C6-738371D7A421}"/>
              </a:ext>
            </a:extLst>
          </p:cNvPr>
          <p:cNvSpPr txBox="1"/>
          <p:nvPr/>
        </p:nvSpPr>
        <p:spPr>
          <a:xfrm>
            <a:off x="1501575" y="2588896"/>
            <a:ext cx="6170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LESSON 1 </a:t>
            </a:r>
          </a:p>
          <a:p>
            <a:r>
              <a:rPr lang="en-US" sz="32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ACTIVITY 1-3</a:t>
            </a:r>
            <a:endParaRPr 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Google Shape;1394;p29">
            <a:extLst>
              <a:ext uri="{FF2B5EF4-FFF2-40B4-BE49-F238E27FC236}">
                <a16:creationId xmlns:a16="http://schemas.microsoft.com/office/drawing/2014/main" xmlns="" id="{11F77F72-9862-DBDA-6932-4110B8305023}"/>
              </a:ext>
            </a:extLst>
          </p:cNvPr>
          <p:cNvSpPr/>
          <p:nvPr/>
        </p:nvSpPr>
        <p:spPr>
          <a:xfrm>
            <a:off x="5820888" y="8026"/>
            <a:ext cx="1575961" cy="488140"/>
          </a:xfrm>
          <a:custGeom>
            <a:avLst/>
            <a:gdLst/>
            <a:ahLst/>
            <a:cxnLst/>
            <a:rect l="l" t="t" r="r" b="b"/>
            <a:pathLst>
              <a:path w="62754" h="17789" extrusionOk="0">
                <a:moveTo>
                  <a:pt x="1" y="0"/>
                </a:moveTo>
                <a:cubicBezTo>
                  <a:pt x="164" y="1474"/>
                  <a:pt x="753" y="2843"/>
                  <a:pt x="2055" y="4016"/>
                </a:cubicBezTo>
                <a:cubicBezTo>
                  <a:pt x="3946" y="5720"/>
                  <a:pt x="6219" y="6956"/>
                  <a:pt x="8175" y="8591"/>
                </a:cubicBezTo>
                <a:cubicBezTo>
                  <a:pt x="8972" y="9258"/>
                  <a:pt x="9751" y="9944"/>
                  <a:pt x="10535" y="10619"/>
                </a:cubicBezTo>
                <a:cubicBezTo>
                  <a:pt x="11758" y="11672"/>
                  <a:pt x="12996" y="12704"/>
                  <a:pt x="14339" y="13601"/>
                </a:cubicBezTo>
                <a:cubicBezTo>
                  <a:pt x="18653" y="16483"/>
                  <a:pt x="23826" y="17788"/>
                  <a:pt x="29039" y="17788"/>
                </a:cubicBezTo>
                <a:cubicBezTo>
                  <a:pt x="31857" y="17788"/>
                  <a:pt x="34686" y="17407"/>
                  <a:pt x="37397" y="16688"/>
                </a:cubicBezTo>
                <a:cubicBezTo>
                  <a:pt x="42410" y="15359"/>
                  <a:pt x="47061" y="12973"/>
                  <a:pt x="51334" y="10004"/>
                </a:cubicBezTo>
                <a:cubicBezTo>
                  <a:pt x="53645" y="8400"/>
                  <a:pt x="55846" y="6624"/>
                  <a:pt x="57936" y="4752"/>
                </a:cubicBezTo>
                <a:cubicBezTo>
                  <a:pt x="59608" y="3254"/>
                  <a:pt x="61228" y="1670"/>
                  <a:pt x="62754" y="2"/>
                </a:cubicBezTo>
                <a:lnTo>
                  <a:pt x="62754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46" name="Google Shape;22;p2">
            <a:extLst>
              <a:ext uri="{FF2B5EF4-FFF2-40B4-BE49-F238E27FC236}">
                <a16:creationId xmlns:a16="http://schemas.microsoft.com/office/drawing/2014/main" xmlns="" id="{B2C56FDB-1130-A43F-2D67-FFB782775605}"/>
              </a:ext>
            </a:extLst>
          </p:cNvPr>
          <p:cNvSpPr/>
          <p:nvPr/>
        </p:nvSpPr>
        <p:spPr>
          <a:xfrm rot="10800000" flipH="1">
            <a:off x="1715976" y="4692119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grpSp>
        <p:nvGrpSpPr>
          <p:cNvPr id="47" name="Google Shape;1379;p29"/>
          <p:cNvGrpSpPr/>
          <p:nvPr/>
        </p:nvGrpSpPr>
        <p:grpSpPr>
          <a:xfrm>
            <a:off x="-76201" y="1350"/>
            <a:ext cx="9296401" cy="5140812"/>
            <a:chOff x="-1" y="2700"/>
            <a:chExt cx="9296401" cy="5140812"/>
          </a:xfrm>
        </p:grpSpPr>
        <p:sp>
          <p:nvSpPr>
            <p:cNvPr id="48" name="Google Shape;1380;p29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49" name="Google Shape;1381;p29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0" name="Google Shape;138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1" name="Google Shape;1383;p29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2" name="Google Shape;138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3" name="Google Shape;138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4" name="Google Shape;138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5" name="Google Shape;138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6" name="Google Shape;138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7" name="Google Shape;1389;p29"/>
          <p:cNvGrpSpPr/>
          <p:nvPr/>
        </p:nvGrpSpPr>
        <p:grpSpPr>
          <a:xfrm>
            <a:off x="-8811" y="-70268"/>
            <a:ext cx="9211566" cy="5243288"/>
            <a:chOff x="105589" y="-84023"/>
            <a:chExt cx="9211566" cy="5243288"/>
          </a:xfrm>
        </p:grpSpPr>
        <p:sp>
          <p:nvSpPr>
            <p:cNvPr id="58" name="Google Shape;1392;p29"/>
            <p:cNvSpPr/>
            <p:nvPr/>
          </p:nvSpPr>
          <p:spPr>
            <a:xfrm rot="16200000">
              <a:off x="-934471" y="2608364"/>
              <a:ext cx="2595802" cy="49250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9" name="Google Shape;1390;p29"/>
            <p:cNvSpPr/>
            <p:nvPr/>
          </p:nvSpPr>
          <p:spPr>
            <a:xfrm>
              <a:off x="109281" y="4072141"/>
              <a:ext cx="1709946" cy="1071371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  <p:sp>
          <p:nvSpPr>
            <p:cNvPr id="60" name="Google Shape;1396;p29"/>
            <p:cNvSpPr/>
            <p:nvPr/>
          </p:nvSpPr>
          <p:spPr>
            <a:xfrm rot="5400000">
              <a:off x="8976355" y="29527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1" name="Google Shape;1397;p29"/>
            <p:cNvSpPr/>
            <p:nvPr/>
          </p:nvSpPr>
          <p:spPr>
            <a:xfrm>
              <a:off x="7792644" y="4696950"/>
              <a:ext cx="1431828" cy="446562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  <p:sp>
          <p:nvSpPr>
            <p:cNvPr id="62" name="Google Shape;1398;p29"/>
            <p:cNvSpPr/>
            <p:nvPr/>
          </p:nvSpPr>
          <p:spPr>
            <a:xfrm>
              <a:off x="105589" y="4968427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  <p:sp>
          <p:nvSpPr>
            <p:cNvPr id="63" name="Google Shape;1394;p29"/>
            <p:cNvSpPr/>
            <p:nvPr/>
          </p:nvSpPr>
          <p:spPr>
            <a:xfrm>
              <a:off x="6293840" y="9541"/>
              <a:ext cx="1568851" cy="44386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4" name="Google Shape;1399;p29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65" name="Google Shape;1400;p29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6" name="Google Shape;1401;p29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7" name="Google Shape;1402;p29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8" name="Google Shape;1403;p29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9" name="Google Shape;1404;p29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0" name="Google Shape;1405;p29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1" name="Google Shape;1406;p29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2" name="Google Shape;1407;p29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3" name="Google Shape;1408;p29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4" name="Google Shape;1409;p29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5" name="Google Shape;1410;p29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6" name="Google Shape;1411;p29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7" name="Google Shape;1412;p29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8" name="Google Shape;1413;p29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9" name="Google Shape;1414;p29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0" name="Google Shape;1415;p29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1" name="Google Shape;1416;p29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2" name="Google Shape;1417;p29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3" name="Google Shape;1418;p29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sp>
        <p:nvSpPr>
          <p:cNvPr id="87" name="Google Shape;22;p2">
            <a:extLst>
              <a:ext uri="{FF2B5EF4-FFF2-40B4-BE49-F238E27FC236}">
                <a16:creationId xmlns:a16="http://schemas.microsoft.com/office/drawing/2014/main" xmlns="" id="{BD6C6443-34B0-887E-ED89-0B2552387CB0}"/>
              </a:ext>
            </a:extLst>
          </p:cNvPr>
          <p:cNvSpPr/>
          <p:nvPr/>
        </p:nvSpPr>
        <p:spPr>
          <a:xfrm rot="10800000" flipH="1">
            <a:off x="3099633" y="4698203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8" name="Google Shape;22;p2">
            <a:extLst>
              <a:ext uri="{FF2B5EF4-FFF2-40B4-BE49-F238E27FC236}">
                <a16:creationId xmlns:a16="http://schemas.microsoft.com/office/drawing/2014/main" xmlns="" id="{F3F6B918-DBF1-14A8-AEBA-B880AA112A8E}"/>
              </a:ext>
            </a:extLst>
          </p:cNvPr>
          <p:cNvSpPr/>
          <p:nvPr/>
        </p:nvSpPr>
        <p:spPr>
          <a:xfrm rot="10800000" flipH="1">
            <a:off x="4676692" y="4696940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89" name="Google Shape;22;p2">
            <a:extLst>
              <a:ext uri="{FF2B5EF4-FFF2-40B4-BE49-F238E27FC236}">
                <a16:creationId xmlns:a16="http://schemas.microsoft.com/office/drawing/2014/main" xmlns="" id="{1FF2F0B7-3518-6988-46A2-2F304ED800B9}"/>
              </a:ext>
            </a:extLst>
          </p:cNvPr>
          <p:cNvSpPr/>
          <p:nvPr/>
        </p:nvSpPr>
        <p:spPr>
          <a:xfrm rot="10800000" flipH="1">
            <a:off x="6252652" y="4699640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28B91F35-620E-F814-D76E-5E8E90DADFA9}"/>
              </a:ext>
            </a:extLst>
          </p:cNvPr>
          <p:cNvSpPr txBox="1"/>
          <p:nvPr/>
        </p:nvSpPr>
        <p:spPr>
          <a:xfrm>
            <a:off x="1800523" y="4867676"/>
            <a:ext cx="116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TUESDAY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3680422C-B3EC-DBAC-3499-BF1420A03BBA}"/>
              </a:ext>
            </a:extLst>
          </p:cNvPr>
          <p:cNvSpPr txBox="1"/>
          <p:nvPr/>
        </p:nvSpPr>
        <p:spPr>
          <a:xfrm>
            <a:off x="3148899" y="4873676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WEDNESDAY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C904EF92-50DE-2191-BDBF-8C0B51E62C15}"/>
              </a:ext>
            </a:extLst>
          </p:cNvPr>
          <p:cNvSpPr txBox="1"/>
          <p:nvPr/>
        </p:nvSpPr>
        <p:spPr>
          <a:xfrm>
            <a:off x="234218" y="4700146"/>
            <a:ext cx="1267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MONDAY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4896FDCE-1F38-3247-A52C-A57F893A227F}"/>
              </a:ext>
            </a:extLst>
          </p:cNvPr>
          <p:cNvSpPr txBox="1"/>
          <p:nvPr/>
        </p:nvSpPr>
        <p:spPr>
          <a:xfrm>
            <a:off x="4749672" y="4892755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THURSDAY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05DE45D6-3A2A-7CA6-1BFB-F4E452E07B50}"/>
              </a:ext>
            </a:extLst>
          </p:cNvPr>
          <p:cNvSpPr txBox="1"/>
          <p:nvPr/>
        </p:nvSpPr>
        <p:spPr>
          <a:xfrm>
            <a:off x="6544952" y="4894468"/>
            <a:ext cx="1488493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FRIDAY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A2831356-111A-54C9-9323-E44D54D26849}"/>
              </a:ext>
            </a:extLst>
          </p:cNvPr>
          <p:cNvSpPr txBox="1"/>
          <p:nvPr/>
        </p:nvSpPr>
        <p:spPr>
          <a:xfrm>
            <a:off x="7831974" y="4865243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SATURDAY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6B453DC1-8340-3154-75F5-86E89C1178F4}"/>
              </a:ext>
            </a:extLst>
          </p:cNvPr>
          <p:cNvSpPr txBox="1"/>
          <p:nvPr/>
        </p:nvSpPr>
        <p:spPr>
          <a:xfrm rot="16200000">
            <a:off x="8277939" y="4005594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latin typeface="Comic Sans MS" panose="030F0702030302020204" pitchFamily="66" charset="0"/>
              </a:rPr>
              <a:t>SUNDAY</a:t>
            </a:r>
          </a:p>
        </p:txBody>
      </p:sp>
      <p:sp>
        <p:nvSpPr>
          <p:cNvPr id="126" name="Google Shape;22;p2">
            <a:extLst>
              <a:ext uri="{FF2B5EF4-FFF2-40B4-BE49-F238E27FC236}">
                <a16:creationId xmlns:a16="http://schemas.microsoft.com/office/drawing/2014/main" xmlns="" id="{AB068D58-F1B6-FF6E-6FCC-2AD20511F723}"/>
              </a:ext>
            </a:extLst>
          </p:cNvPr>
          <p:cNvSpPr/>
          <p:nvPr/>
        </p:nvSpPr>
        <p:spPr>
          <a:xfrm rot="5400000" flipH="1">
            <a:off x="8218012" y="4203161"/>
            <a:ext cx="1575960" cy="393526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6B453DC1-8340-3154-75F5-86E89C1178F4}"/>
              </a:ext>
            </a:extLst>
          </p:cNvPr>
          <p:cNvSpPr txBox="1"/>
          <p:nvPr/>
        </p:nvSpPr>
        <p:spPr>
          <a:xfrm rot="16200000">
            <a:off x="8304620" y="4005594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latin typeface="Comic Sans MS" panose="030F0702030302020204" pitchFamily="66" charset="0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14023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0AC2B9F-0493-3600-1E9C-8B56428A0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3308" r="1282" b="4975"/>
          <a:stretch/>
        </p:blipFill>
        <p:spPr bwMode="auto">
          <a:xfrm>
            <a:off x="2982034" y="1467134"/>
            <a:ext cx="4114711" cy="227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153;p13">
            <a:extLst>
              <a:ext uri="{FF2B5EF4-FFF2-40B4-BE49-F238E27FC236}">
                <a16:creationId xmlns:a16="http://schemas.microsoft.com/office/drawing/2014/main" xmlns="" id="{CF6B4771-47D2-D26E-91AF-88660D164F9C}"/>
              </a:ext>
            </a:extLst>
          </p:cNvPr>
          <p:cNvSpPr txBox="1"/>
          <p:nvPr/>
        </p:nvSpPr>
        <p:spPr>
          <a:xfrm>
            <a:off x="0" y="53389"/>
            <a:ext cx="9357581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</a:t>
            </a:r>
            <a:r>
              <a:rPr lang="en-US" sz="6000" b="1" i="0" u="none" strike="noStrike" cap="none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day </a:t>
            </a:r>
            <a:r>
              <a:rPr lang="en-US" sz="6000" b="1" i="0" u="none" strike="noStrike" cap="none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</a:t>
            </a:r>
            <a:r>
              <a:rPr lang="en-US" sz="6000" b="1" i="0" u="none" strike="noStrike" cap="none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today?</a:t>
            </a:r>
            <a:r>
              <a:rPr lang="en-US" sz="7200" b="1" i="0" u="none" strike="noStrike" cap="none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/>
          </a:p>
        </p:txBody>
      </p:sp>
      <p:sp>
        <p:nvSpPr>
          <p:cNvPr id="6" name="Google Shape;1153;p13">
            <a:extLst>
              <a:ext uri="{FF2B5EF4-FFF2-40B4-BE49-F238E27FC236}">
                <a16:creationId xmlns:a16="http://schemas.microsoft.com/office/drawing/2014/main" xmlns="" id="{CF6B4771-47D2-D26E-91AF-88660D164F9C}"/>
              </a:ext>
            </a:extLst>
          </p:cNvPr>
          <p:cNvSpPr txBox="1"/>
          <p:nvPr/>
        </p:nvSpPr>
        <p:spPr>
          <a:xfrm>
            <a:off x="647421" y="3843008"/>
            <a:ext cx="871016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60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It’s </a:t>
            </a:r>
            <a:r>
              <a:rPr lang="en-US" sz="6000" b="1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Tuesday</a:t>
            </a:r>
            <a:r>
              <a:rPr lang="en-US" sz="60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7468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0AC2B9F-0493-3600-1E9C-8B56428A0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" t="1965" r="980" b="1245"/>
          <a:stretch/>
        </p:blipFill>
        <p:spPr bwMode="auto">
          <a:xfrm>
            <a:off x="3022979" y="1397965"/>
            <a:ext cx="4173016" cy="227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153;p13">
            <a:extLst>
              <a:ext uri="{FF2B5EF4-FFF2-40B4-BE49-F238E27FC236}">
                <a16:creationId xmlns:a16="http://schemas.microsoft.com/office/drawing/2014/main" xmlns="" id="{CF6B4771-47D2-D26E-91AF-88660D164F9C}"/>
              </a:ext>
            </a:extLst>
          </p:cNvPr>
          <p:cNvSpPr txBox="1"/>
          <p:nvPr/>
        </p:nvSpPr>
        <p:spPr>
          <a:xfrm>
            <a:off x="0" y="53389"/>
            <a:ext cx="9357581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</a:t>
            </a:r>
            <a:r>
              <a:rPr lang="en-US" sz="6000" b="1" i="0" u="none" strike="noStrike" cap="none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day </a:t>
            </a:r>
            <a:r>
              <a:rPr lang="en-US" sz="6000" b="1" i="0" u="none" strike="noStrike" cap="none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</a:t>
            </a:r>
            <a:r>
              <a:rPr lang="en-US" sz="6000" b="1" i="0" u="none" strike="noStrike" cap="none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today?</a:t>
            </a:r>
            <a:r>
              <a:rPr lang="en-US" sz="7200" b="1" i="0" u="none" strike="noStrike" cap="none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/>
          </a:p>
        </p:txBody>
      </p:sp>
      <p:sp>
        <p:nvSpPr>
          <p:cNvPr id="6" name="Google Shape;1153;p13">
            <a:extLst>
              <a:ext uri="{FF2B5EF4-FFF2-40B4-BE49-F238E27FC236}">
                <a16:creationId xmlns:a16="http://schemas.microsoft.com/office/drawing/2014/main" xmlns="" id="{CF6B4771-47D2-D26E-91AF-88660D164F9C}"/>
              </a:ext>
            </a:extLst>
          </p:cNvPr>
          <p:cNvSpPr txBox="1"/>
          <p:nvPr/>
        </p:nvSpPr>
        <p:spPr>
          <a:xfrm>
            <a:off x="835501" y="3741697"/>
            <a:ext cx="871016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60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It’s </a:t>
            </a:r>
            <a:r>
              <a:rPr lang="en-US" sz="6000" b="1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Wednesday</a:t>
            </a:r>
            <a:r>
              <a:rPr lang="en-US" sz="60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9136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0AC2B9F-0493-3600-1E9C-8B56428A0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" t="2289" r="1718" b="5729"/>
          <a:stretch/>
        </p:blipFill>
        <p:spPr bwMode="auto">
          <a:xfrm>
            <a:off x="3016153" y="1426190"/>
            <a:ext cx="4166492" cy="227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153;p13">
            <a:extLst>
              <a:ext uri="{FF2B5EF4-FFF2-40B4-BE49-F238E27FC236}">
                <a16:creationId xmlns:a16="http://schemas.microsoft.com/office/drawing/2014/main" xmlns="" id="{CF6B4771-47D2-D26E-91AF-88660D164F9C}"/>
              </a:ext>
            </a:extLst>
          </p:cNvPr>
          <p:cNvSpPr txBox="1"/>
          <p:nvPr/>
        </p:nvSpPr>
        <p:spPr>
          <a:xfrm>
            <a:off x="0" y="53389"/>
            <a:ext cx="9357581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</a:t>
            </a:r>
            <a:r>
              <a:rPr lang="en-US" sz="6000" b="1" i="0" u="none" strike="noStrike" cap="none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day </a:t>
            </a:r>
            <a:r>
              <a:rPr lang="en-US" sz="6000" b="1" i="0" u="none" strike="noStrike" cap="none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</a:t>
            </a:r>
            <a:r>
              <a:rPr lang="en-US" sz="6000" b="1" i="0" u="none" strike="noStrike" cap="none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today?</a:t>
            </a:r>
            <a:r>
              <a:rPr lang="en-US" sz="7200" b="1" i="0" u="none" strike="noStrike" cap="none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/>
          </a:p>
        </p:txBody>
      </p:sp>
      <p:sp>
        <p:nvSpPr>
          <p:cNvPr id="6" name="Google Shape;1153;p13">
            <a:extLst>
              <a:ext uri="{FF2B5EF4-FFF2-40B4-BE49-F238E27FC236}">
                <a16:creationId xmlns:a16="http://schemas.microsoft.com/office/drawing/2014/main" xmlns="" id="{CF6B4771-47D2-D26E-91AF-88660D164F9C}"/>
              </a:ext>
            </a:extLst>
          </p:cNvPr>
          <p:cNvSpPr txBox="1"/>
          <p:nvPr/>
        </p:nvSpPr>
        <p:spPr>
          <a:xfrm>
            <a:off x="744319" y="3703046"/>
            <a:ext cx="871016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60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It’s </a:t>
            </a:r>
            <a:r>
              <a:rPr lang="en-US" sz="6000" b="1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Thursday</a:t>
            </a:r>
            <a:r>
              <a:rPr lang="en-US" sz="60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0876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71;p37">
            <a:extLst>
              <a:ext uri="{FF2B5EF4-FFF2-40B4-BE49-F238E27FC236}">
                <a16:creationId xmlns:a16="http://schemas.microsoft.com/office/drawing/2014/main" xmlns="" id="{48389D4F-B6B3-D1DD-BB1E-3679211023B9}"/>
              </a:ext>
            </a:extLst>
          </p:cNvPr>
          <p:cNvSpPr/>
          <p:nvPr/>
        </p:nvSpPr>
        <p:spPr>
          <a:xfrm rot="11765489">
            <a:off x="3679396" y="1026030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908653" y="2399406"/>
            <a:ext cx="5612100" cy="17118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  <a:t>Activity </a:t>
            </a:r>
            <a:r>
              <a:rPr lang="vi-VN" dirty="0">
                <a:solidFill>
                  <a:schemeClr val="accent6"/>
                </a:solidFill>
                <a:latin typeface="Comic Sans MS" panose="030F0702030302020204" pitchFamily="66" charset="0"/>
              </a:rPr>
              <a:t>3</a:t>
            </a:r>
            <a: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  <a:t/>
            </a:r>
            <a:b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</a:br>
            <a:r>
              <a:rPr lang="vi-VN" sz="4500" dirty="0">
                <a:solidFill>
                  <a:schemeClr val="tx1"/>
                </a:solidFill>
                <a:latin typeface="Comic Sans MS" panose="030F0702030302020204" pitchFamily="66" charset="0"/>
              </a:rPr>
              <a:t>Let’s talk.</a:t>
            </a:r>
            <a:endParaRPr sz="45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58" name="Google Shape;2658;p39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5688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BED108-6EF7-B584-E0FE-5C1513D77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95D130FF-2547-1FC4-BA05-056A6AD875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2806F55-6D12-8693-F852-738D500409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77" r="2227"/>
          <a:stretch/>
        </p:blipFill>
        <p:spPr>
          <a:xfrm>
            <a:off x="62822" y="593577"/>
            <a:ext cx="8885734" cy="40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71;p37">
            <a:extLst>
              <a:ext uri="{FF2B5EF4-FFF2-40B4-BE49-F238E27FC236}">
                <a16:creationId xmlns:a16="http://schemas.microsoft.com/office/drawing/2014/main" xmlns="" id="{2858C5E1-AADB-CEE5-D6B1-738B9D9E37F4}"/>
              </a:ext>
            </a:extLst>
          </p:cNvPr>
          <p:cNvSpPr/>
          <p:nvPr/>
        </p:nvSpPr>
        <p:spPr>
          <a:xfrm>
            <a:off x="3630440" y="1083453"/>
            <a:ext cx="2107681" cy="1387211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765889" y="2661955"/>
            <a:ext cx="5612100" cy="17153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chemeClr val="accent6"/>
                </a:solidFill>
                <a:latin typeface="Comic Sans MS" panose="030F0702030302020204" pitchFamily="66" charset="0"/>
              </a:rPr>
              <a:t>Fun corner &amp; wrap-up</a:t>
            </a:r>
            <a:endParaRPr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58" name="Google Shape;2658;p39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4362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2C3517-DEE8-72ED-9647-C4F77D84B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/>
              <a:t>QUESTION 1: </a:t>
            </a:r>
            <a:br>
              <a:rPr lang="x-none" dirty="0"/>
            </a:b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16CCBB-2D6E-0C75-473B-7F829E7E39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x-none" sz="4400" dirty="0"/>
              <a:t>FIND THE THE MISSING </a:t>
            </a:r>
            <a:r>
              <a:rPr lang="x-none" sz="4400" dirty="0" smtClean="0"/>
              <a:t>LETTER</a:t>
            </a:r>
            <a:r>
              <a:rPr lang="en-US" sz="4400" dirty="0" smtClean="0"/>
              <a:t>.</a:t>
            </a:r>
            <a:endParaRPr lang="x-none" sz="4400" dirty="0"/>
          </a:p>
          <a:p>
            <a:pPr marL="114300" indent="0">
              <a:buNone/>
            </a:pPr>
            <a:r>
              <a:rPr lang="x-none" sz="4400" dirty="0"/>
              <a:t> </a:t>
            </a:r>
            <a:r>
              <a:rPr lang="x-none" sz="4400" dirty="0" smtClean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TU_SDAY</a:t>
            </a:r>
            <a:endParaRPr lang="x-none" sz="4400" dirty="0">
              <a:ln w="5715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x-none" sz="4400" dirty="0">
              <a:ln w="5715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114300" indent="0">
              <a:buNone/>
            </a:pPr>
            <a:r>
              <a:rPr lang="en-US" sz="4400" dirty="0" smtClean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x-none" sz="4400" dirty="0" smtClean="0">
                <a:ln w="5715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endParaRPr lang="x-none" sz="4400" dirty="0">
              <a:ln w="5715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803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9 0.1858 C 0.04306 -0.01234 0.06823 -0.21049 0.07518 -0.2892 C 0.0823 -0.3679 0.06025 -0.28673 0.06025 -0.28642 L 0.06025 -0.28673 L 0.06424 -0.28673 " pathEditMode="relative" rAng="0" ptsTypes="AAAAA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-25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76369F-9745-918F-858B-1BFEAB448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dirty="0"/>
              <a:t>QUESTION 2: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53AEAE5-4252-A9EA-3EC6-61FD86AE27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sz="4400" dirty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3 letters stand next to each other in all days of the wee</a:t>
            </a:r>
            <a:r>
              <a:rPr lang="en-US" sz="4400" dirty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k.</a:t>
            </a:r>
            <a:endParaRPr lang="x-none" sz="4400" dirty="0">
              <a:ln w="5715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x-none" dirty="0">
              <a:solidFill>
                <a:srgbClr val="FF0000"/>
              </a:solidFill>
            </a:endParaRPr>
          </a:p>
          <a:p>
            <a:pPr marL="114300" indent="0">
              <a:buNone/>
            </a:pPr>
            <a:r>
              <a:rPr lang="en-US" sz="4400" smtClean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</a:t>
            </a:r>
            <a:r>
              <a:rPr lang="x-none" sz="4400" smtClean="0">
                <a:ln w="5715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DAY</a:t>
            </a:r>
            <a:endParaRPr lang="x-none" sz="4400" dirty="0">
              <a:ln w="5715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598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00B550-8CD6-EAE0-418A-7D9AEB81A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QUESTION 3: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C95E272-D00F-784C-2030-49101B8D3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x-none" sz="4400" dirty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many days are there except the weekend?</a:t>
            </a:r>
          </a:p>
          <a:p>
            <a:pPr marL="114300" indent="0">
              <a:buNone/>
            </a:pPr>
            <a:r>
              <a:rPr lang="en-US" sz="4400" smtClean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x-none" sz="4400" smtClean="0">
                <a:ln w="5715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endParaRPr lang="x-none" sz="4400" dirty="0">
              <a:ln w="5715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846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FBBD09-324C-498D-3770-8F5E527DB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QUESTION </a:t>
            </a:r>
            <a:r>
              <a:rPr lang="en-US" dirty="0" smtClean="0"/>
              <a:t>4</a:t>
            </a:r>
            <a:r>
              <a:rPr lang="x-none" dirty="0" smtClean="0"/>
              <a:t>: 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3EA5A0-4B2A-98A5-BD5C-28F7D5B961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x-none" sz="4400" dirty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day you have </a:t>
            </a:r>
            <a:r>
              <a:rPr lang="x-none" sz="440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English </a:t>
            </a:r>
            <a:r>
              <a:rPr lang="x-none" sz="4400" smtClean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lessons</a:t>
            </a:r>
            <a:endParaRPr lang="x-none" sz="4400" dirty="0">
              <a:ln w="5715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641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6" name="Google Shape;2796;p3"/>
          <p:cNvSpPr/>
          <p:nvPr/>
        </p:nvSpPr>
        <p:spPr>
          <a:xfrm>
            <a:off x="1522356" y="1241410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97" name="Google Shape;2797;p3"/>
          <p:cNvSpPr/>
          <p:nvPr/>
        </p:nvSpPr>
        <p:spPr>
          <a:xfrm flipH="1">
            <a:off x="5185550" y="1234975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98" name="Google Shape;2798;p3"/>
          <p:cNvSpPr/>
          <p:nvPr/>
        </p:nvSpPr>
        <p:spPr>
          <a:xfrm rot="10800000">
            <a:off x="1453298" y="3427772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99" name="Google Shape;2799;p3"/>
          <p:cNvSpPr/>
          <p:nvPr/>
        </p:nvSpPr>
        <p:spPr>
          <a:xfrm>
            <a:off x="1546371" y="2368290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0" name="Google Shape;2800;p3"/>
          <p:cNvSpPr/>
          <p:nvPr/>
        </p:nvSpPr>
        <p:spPr>
          <a:xfrm>
            <a:off x="1433872" y="1273676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1" name="Google Shape;2801;p3"/>
          <p:cNvSpPr/>
          <p:nvPr/>
        </p:nvSpPr>
        <p:spPr>
          <a:xfrm flipH="1">
            <a:off x="1428469" y="2319549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2" name="Google Shape;2802;p3"/>
          <p:cNvSpPr/>
          <p:nvPr/>
        </p:nvSpPr>
        <p:spPr>
          <a:xfrm rot="10800000">
            <a:off x="1453298" y="3557904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3" name="Google Shape;2803;p3"/>
          <p:cNvSpPr/>
          <p:nvPr/>
        </p:nvSpPr>
        <p:spPr>
          <a:xfrm rot="-9834511">
            <a:off x="5253494" y="1220712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4" name="Google Shape;2804;p3"/>
          <p:cNvSpPr txBox="1">
            <a:spLocks noGrp="1"/>
          </p:cNvSpPr>
          <p:nvPr>
            <p:ph type="title"/>
          </p:nvPr>
        </p:nvSpPr>
        <p:spPr>
          <a:xfrm rot="1973">
            <a:off x="1413196" y="132512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latin typeface="Comic Sans MS"/>
                <a:ea typeface="Comic Sans MS"/>
                <a:cs typeface="Comic Sans MS"/>
                <a:sym typeface="Comic Sans MS"/>
              </a:rPr>
              <a:t>01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5" name="Google Shape;2805;p3"/>
          <p:cNvSpPr txBox="1">
            <a:spLocks noGrp="1"/>
          </p:cNvSpPr>
          <p:nvPr>
            <p:ph type="title" idx="2"/>
          </p:nvPr>
        </p:nvSpPr>
        <p:spPr>
          <a:xfrm>
            <a:off x="2254074" y="1342035"/>
            <a:ext cx="2580600" cy="617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3C3559"/>
              </a:buClr>
              <a:defRPr/>
            </a:pPr>
            <a:r>
              <a:rPr lang="en-US" sz="2500" b="1" dirty="0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Warm-up</a:t>
            </a:r>
            <a:endParaRPr sz="2500" b="1" dirty="0">
              <a:solidFill>
                <a:srgbClr val="3C35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6" name="Google Shape;2806;p3"/>
          <p:cNvSpPr txBox="1">
            <a:spLocks noGrp="1"/>
          </p:cNvSpPr>
          <p:nvPr>
            <p:ph type="title" idx="15"/>
          </p:nvPr>
        </p:nvSpPr>
        <p:spPr>
          <a:xfrm>
            <a:off x="1428469" y="42967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Table of contents</a:t>
            </a:r>
            <a:endParaRPr b="1" dirty="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7" name="Google Shape;2807;p3"/>
          <p:cNvSpPr txBox="1">
            <a:spLocks noGrp="1"/>
          </p:cNvSpPr>
          <p:nvPr>
            <p:ph type="title" idx="3"/>
          </p:nvPr>
        </p:nvSpPr>
        <p:spPr>
          <a:xfrm rot="1973">
            <a:off x="1407806" y="237099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 dirty="0">
                <a:latin typeface="Comic Sans MS"/>
                <a:ea typeface="Comic Sans MS"/>
                <a:cs typeface="Comic Sans MS"/>
                <a:sym typeface="Comic Sans MS"/>
              </a:rPr>
              <a:t>02</a:t>
            </a:r>
            <a:endParaRPr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8" name="Google Shape;2808;p3"/>
          <p:cNvSpPr txBox="1">
            <a:spLocks noGrp="1"/>
          </p:cNvSpPr>
          <p:nvPr>
            <p:ph type="title" idx="6"/>
          </p:nvPr>
        </p:nvSpPr>
        <p:spPr>
          <a:xfrm rot="1973">
            <a:off x="1460055" y="3573775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 dirty="0">
                <a:latin typeface="Comic Sans MS"/>
                <a:ea typeface="Comic Sans MS"/>
                <a:cs typeface="Comic Sans MS"/>
                <a:sym typeface="Comic Sans MS"/>
              </a:rPr>
              <a:t>03</a:t>
            </a:r>
            <a:endParaRPr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9" name="Google Shape;2809;p3"/>
          <p:cNvSpPr txBox="1">
            <a:spLocks noGrp="1"/>
          </p:cNvSpPr>
          <p:nvPr>
            <p:ph type="title" idx="9"/>
          </p:nvPr>
        </p:nvSpPr>
        <p:spPr>
          <a:xfrm rot="1973">
            <a:off x="5248063" y="133385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 dirty="0">
                <a:latin typeface="Comic Sans MS"/>
                <a:ea typeface="Comic Sans MS"/>
                <a:cs typeface="Comic Sans MS"/>
                <a:sym typeface="Comic Sans MS"/>
              </a:rPr>
              <a:t>04</a:t>
            </a:r>
            <a:endParaRPr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2810" name="Google Shape;2810;p3"/>
          <p:cNvGrpSpPr/>
          <p:nvPr/>
        </p:nvGrpSpPr>
        <p:grpSpPr>
          <a:xfrm>
            <a:off x="200627" y="2779435"/>
            <a:ext cx="769520" cy="866652"/>
            <a:chOff x="1498727" y="197147"/>
            <a:chExt cx="769520" cy="866652"/>
          </a:xfrm>
        </p:grpSpPr>
        <p:sp>
          <p:nvSpPr>
            <p:cNvPr id="2811" name="Google Shape;2811;p3"/>
            <p:cNvSpPr/>
            <p:nvPr/>
          </p:nvSpPr>
          <p:spPr>
            <a:xfrm>
              <a:off x="1503499" y="201459"/>
              <a:ext cx="760337" cy="858094"/>
            </a:xfrm>
            <a:custGeom>
              <a:avLst/>
              <a:gdLst/>
              <a:ahLst/>
              <a:cxnLst/>
              <a:rect l="l" t="t" r="r" b="b"/>
              <a:pathLst>
                <a:path w="23100" h="26070" extrusionOk="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2" name="Google Shape;2812;p3"/>
            <p:cNvSpPr/>
            <p:nvPr/>
          </p:nvSpPr>
          <p:spPr>
            <a:xfrm>
              <a:off x="2136091" y="624416"/>
              <a:ext cx="43843" cy="44962"/>
            </a:xfrm>
            <a:custGeom>
              <a:avLst/>
              <a:gdLst/>
              <a:ahLst/>
              <a:cxnLst/>
              <a:rect l="l" t="t" r="r" b="b"/>
              <a:pathLst>
                <a:path w="1332" h="1366" extrusionOk="0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3" name="Google Shape;2813;p3"/>
            <p:cNvSpPr/>
            <p:nvPr/>
          </p:nvSpPr>
          <p:spPr>
            <a:xfrm>
              <a:off x="2201987" y="789220"/>
              <a:ext cx="47068" cy="44995"/>
            </a:xfrm>
            <a:custGeom>
              <a:avLst/>
              <a:gdLst/>
              <a:ahLst/>
              <a:cxnLst/>
              <a:rect l="l" t="t" r="r" b="b"/>
              <a:pathLst>
                <a:path w="1430" h="1367" extrusionOk="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4" name="Google Shape;2814;p3"/>
            <p:cNvSpPr/>
            <p:nvPr/>
          </p:nvSpPr>
          <p:spPr>
            <a:xfrm>
              <a:off x="2136091" y="756174"/>
              <a:ext cx="51117" cy="45061"/>
            </a:xfrm>
            <a:custGeom>
              <a:avLst/>
              <a:gdLst/>
              <a:ahLst/>
              <a:cxnLst/>
              <a:rect l="l" t="t" r="r" b="b"/>
              <a:pathLst>
                <a:path w="1553" h="1369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5" name="Google Shape;2815;p3"/>
            <p:cNvSpPr/>
            <p:nvPr/>
          </p:nvSpPr>
          <p:spPr>
            <a:xfrm>
              <a:off x="2201987" y="730731"/>
              <a:ext cx="25279" cy="37523"/>
            </a:xfrm>
            <a:custGeom>
              <a:avLst/>
              <a:gdLst/>
              <a:ahLst/>
              <a:cxnLst/>
              <a:rect l="l" t="t" r="r" b="b"/>
              <a:pathLst>
                <a:path w="768" h="1140" extrusionOk="0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6" name="Google Shape;2816;p3"/>
            <p:cNvSpPr/>
            <p:nvPr/>
          </p:nvSpPr>
          <p:spPr>
            <a:xfrm>
              <a:off x="2136026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7" name="Google Shape;2817;p3"/>
            <p:cNvSpPr/>
            <p:nvPr/>
          </p:nvSpPr>
          <p:spPr>
            <a:xfrm>
              <a:off x="2139350" y="888097"/>
              <a:ext cx="35877" cy="20341"/>
            </a:xfrm>
            <a:custGeom>
              <a:avLst/>
              <a:gdLst/>
              <a:ahLst/>
              <a:cxnLst/>
              <a:rect l="l" t="t" r="r" b="b"/>
              <a:pathLst>
                <a:path w="1090" h="618" extrusionOk="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8" name="Google Shape;2818;p3"/>
            <p:cNvSpPr/>
            <p:nvPr/>
          </p:nvSpPr>
          <p:spPr>
            <a:xfrm>
              <a:off x="2204785" y="855083"/>
              <a:ext cx="39432" cy="24489"/>
            </a:xfrm>
            <a:custGeom>
              <a:avLst/>
              <a:gdLst/>
              <a:ahLst/>
              <a:cxnLst/>
              <a:rect l="l" t="t" r="r" b="b"/>
              <a:pathLst>
                <a:path w="1198" h="744" extrusionOk="0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9" name="Google Shape;2819;p3"/>
            <p:cNvSpPr/>
            <p:nvPr/>
          </p:nvSpPr>
          <p:spPr>
            <a:xfrm>
              <a:off x="2136026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0" name="Google Shape;2820;p3"/>
            <p:cNvSpPr/>
            <p:nvPr/>
          </p:nvSpPr>
          <p:spPr>
            <a:xfrm>
              <a:off x="2070097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1" name="Google Shape;2821;p3"/>
            <p:cNvSpPr/>
            <p:nvPr/>
          </p:nvSpPr>
          <p:spPr>
            <a:xfrm>
              <a:off x="2070097" y="459742"/>
              <a:ext cx="39663" cy="44699"/>
            </a:xfrm>
            <a:custGeom>
              <a:avLst/>
              <a:gdLst/>
              <a:ahLst/>
              <a:cxnLst/>
              <a:rect l="l" t="t" r="r" b="b"/>
              <a:pathLst>
                <a:path w="1205" h="1358" extrusionOk="0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2" name="Google Shape;2822;p3"/>
            <p:cNvSpPr/>
            <p:nvPr/>
          </p:nvSpPr>
          <p:spPr>
            <a:xfrm>
              <a:off x="200413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3" name="Google Shape;2823;p3"/>
            <p:cNvSpPr/>
            <p:nvPr/>
          </p:nvSpPr>
          <p:spPr>
            <a:xfrm>
              <a:off x="2073125" y="415735"/>
              <a:ext cx="7373" cy="16787"/>
            </a:xfrm>
            <a:custGeom>
              <a:avLst/>
              <a:gdLst/>
              <a:ahLst/>
              <a:cxnLst/>
              <a:rect l="l" t="t" r="r" b="b"/>
              <a:pathLst>
                <a:path w="224" h="51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4" name="Google Shape;2824;p3"/>
            <p:cNvSpPr/>
            <p:nvPr/>
          </p:nvSpPr>
          <p:spPr>
            <a:xfrm>
              <a:off x="2070097" y="65729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5" name="Google Shape;2825;p3"/>
            <p:cNvSpPr/>
            <p:nvPr/>
          </p:nvSpPr>
          <p:spPr>
            <a:xfrm>
              <a:off x="2004168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6" name="Google Shape;2826;p3"/>
            <p:cNvSpPr/>
            <p:nvPr/>
          </p:nvSpPr>
          <p:spPr>
            <a:xfrm>
              <a:off x="2136717" y="571390"/>
              <a:ext cx="17972" cy="30776"/>
            </a:xfrm>
            <a:custGeom>
              <a:avLst/>
              <a:gdLst/>
              <a:ahLst/>
              <a:cxnLst/>
              <a:rect l="l" t="t" r="r" b="b"/>
              <a:pathLst>
                <a:path w="546" h="935" extrusionOk="0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7" name="Google Shape;2827;p3"/>
            <p:cNvSpPr/>
            <p:nvPr/>
          </p:nvSpPr>
          <p:spPr>
            <a:xfrm>
              <a:off x="2070097" y="59130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8" name="Google Shape;2828;p3"/>
            <p:cNvSpPr/>
            <p:nvPr/>
          </p:nvSpPr>
          <p:spPr>
            <a:xfrm>
              <a:off x="200413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9" name="Google Shape;2829;p3"/>
            <p:cNvSpPr/>
            <p:nvPr/>
          </p:nvSpPr>
          <p:spPr>
            <a:xfrm>
              <a:off x="2070097" y="78918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0" name="Google Shape;2830;p3"/>
            <p:cNvSpPr/>
            <p:nvPr/>
          </p:nvSpPr>
          <p:spPr>
            <a:xfrm>
              <a:off x="2070097" y="723226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1" name="Google Shape;2831;p3"/>
            <p:cNvSpPr/>
            <p:nvPr/>
          </p:nvSpPr>
          <p:spPr>
            <a:xfrm>
              <a:off x="200413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2" name="Google Shape;2832;p3"/>
            <p:cNvSpPr/>
            <p:nvPr/>
          </p:nvSpPr>
          <p:spPr>
            <a:xfrm>
              <a:off x="2074310" y="921110"/>
              <a:ext cx="30973" cy="15733"/>
            </a:xfrm>
            <a:custGeom>
              <a:avLst/>
              <a:gdLst/>
              <a:ahLst/>
              <a:cxnLst/>
              <a:rect l="l" t="t" r="r" b="b"/>
              <a:pathLst>
                <a:path w="941" h="478" extrusionOk="0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3" name="Google Shape;2833;p3"/>
            <p:cNvSpPr/>
            <p:nvPr/>
          </p:nvSpPr>
          <p:spPr>
            <a:xfrm>
              <a:off x="2004135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4" name="Google Shape;2834;p3"/>
            <p:cNvSpPr/>
            <p:nvPr/>
          </p:nvSpPr>
          <p:spPr>
            <a:xfrm>
              <a:off x="2070097" y="85508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5" name="Google Shape;2835;p3"/>
            <p:cNvSpPr/>
            <p:nvPr/>
          </p:nvSpPr>
          <p:spPr>
            <a:xfrm>
              <a:off x="2004135" y="82213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6" name="Google Shape;2836;p3"/>
            <p:cNvSpPr/>
            <p:nvPr/>
          </p:nvSpPr>
          <p:spPr>
            <a:xfrm>
              <a:off x="2010751" y="954091"/>
              <a:ext cx="23172" cy="10533"/>
            </a:xfrm>
            <a:custGeom>
              <a:avLst/>
              <a:gdLst/>
              <a:ahLst/>
              <a:cxnLst/>
              <a:rect l="l" t="t" r="r" b="b"/>
              <a:pathLst>
                <a:path w="704" h="320" extrusionOk="0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7" name="Google Shape;2837;p3"/>
            <p:cNvSpPr/>
            <p:nvPr/>
          </p:nvSpPr>
          <p:spPr>
            <a:xfrm>
              <a:off x="1940840" y="205903"/>
              <a:ext cx="45653" cy="34791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8" name="Google Shape;2838;p3"/>
            <p:cNvSpPr/>
            <p:nvPr/>
          </p:nvSpPr>
          <p:spPr>
            <a:xfrm>
              <a:off x="2004135" y="36050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9" name="Google Shape;2839;p3"/>
            <p:cNvSpPr/>
            <p:nvPr/>
          </p:nvSpPr>
          <p:spPr>
            <a:xfrm>
              <a:off x="1938240" y="39345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0" name="Google Shape;2840;p3"/>
            <p:cNvSpPr/>
            <p:nvPr/>
          </p:nvSpPr>
          <p:spPr>
            <a:xfrm>
              <a:off x="2004135" y="296353"/>
              <a:ext cx="34857" cy="43217"/>
            </a:xfrm>
            <a:custGeom>
              <a:avLst/>
              <a:gdLst/>
              <a:ahLst/>
              <a:cxnLst/>
              <a:rect l="l" t="t" r="r" b="b"/>
              <a:pathLst>
                <a:path w="1059" h="1313" extrusionOk="0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1" name="Google Shape;2841;p3"/>
            <p:cNvSpPr/>
            <p:nvPr/>
          </p:nvSpPr>
          <p:spPr>
            <a:xfrm>
              <a:off x="1938240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2" name="Google Shape;2842;p3"/>
            <p:cNvSpPr/>
            <p:nvPr/>
          </p:nvSpPr>
          <p:spPr>
            <a:xfrm>
              <a:off x="1938240" y="26162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3" name="Google Shape;2843;p3"/>
            <p:cNvSpPr/>
            <p:nvPr/>
          </p:nvSpPr>
          <p:spPr>
            <a:xfrm>
              <a:off x="2004168" y="49239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4" name="Google Shape;2844;p3"/>
            <p:cNvSpPr/>
            <p:nvPr/>
          </p:nvSpPr>
          <p:spPr>
            <a:xfrm>
              <a:off x="1938240" y="52534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5" name="Google Shape;2845;p3"/>
            <p:cNvSpPr/>
            <p:nvPr/>
          </p:nvSpPr>
          <p:spPr>
            <a:xfrm>
              <a:off x="1938240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6" name="Google Shape;2846;p3"/>
            <p:cNvSpPr/>
            <p:nvPr/>
          </p:nvSpPr>
          <p:spPr>
            <a:xfrm>
              <a:off x="1872278" y="62428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7" name="Google Shape;2847;p3"/>
            <p:cNvSpPr/>
            <p:nvPr/>
          </p:nvSpPr>
          <p:spPr>
            <a:xfrm>
              <a:off x="1938240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8" name="Google Shape;2848;p3"/>
            <p:cNvSpPr/>
            <p:nvPr/>
          </p:nvSpPr>
          <p:spPr>
            <a:xfrm>
              <a:off x="1872245" y="55835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9" name="Google Shape;2849;p3"/>
            <p:cNvSpPr/>
            <p:nvPr/>
          </p:nvSpPr>
          <p:spPr>
            <a:xfrm>
              <a:off x="2004168" y="75617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0" name="Google Shape;2850;p3"/>
            <p:cNvSpPr/>
            <p:nvPr/>
          </p:nvSpPr>
          <p:spPr>
            <a:xfrm>
              <a:off x="1872278" y="75617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1" name="Google Shape;2851;p3"/>
            <p:cNvSpPr/>
            <p:nvPr/>
          </p:nvSpPr>
          <p:spPr>
            <a:xfrm>
              <a:off x="1938240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2" name="Google Shape;2852;p3"/>
            <p:cNvSpPr/>
            <p:nvPr/>
          </p:nvSpPr>
          <p:spPr>
            <a:xfrm>
              <a:off x="1872245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3" name="Google Shape;2853;p3"/>
            <p:cNvSpPr/>
            <p:nvPr/>
          </p:nvSpPr>
          <p:spPr>
            <a:xfrm>
              <a:off x="1938240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4" name="Google Shape;2854;p3"/>
            <p:cNvSpPr/>
            <p:nvPr/>
          </p:nvSpPr>
          <p:spPr>
            <a:xfrm>
              <a:off x="1938240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5" name="Google Shape;2855;p3"/>
            <p:cNvSpPr/>
            <p:nvPr/>
          </p:nvSpPr>
          <p:spPr>
            <a:xfrm>
              <a:off x="187224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6" name="Google Shape;2856;p3"/>
            <p:cNvSpPr/>
            <p:nvPr/>
          </p:nvSpPr>
          <p:spPr>
            <a:xfrm>
              <a:off x="1938240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7" name="Google Shape;2857;p3"/>
            <p:cNvSpPr/>
            <p:nvPr/>
          </p:nvSpPr>
          <p:spPr>
            <a:xfrm>
              <a:off x="1953381" y="988290"/>
              <a:ext cx="3259" cy="1415"/>
            </a:xfrm>
            <a:custGeom>
              <a:avLst/>
              <a:gdLst/>
              <a:ahLst/>
              <a:cxnLst/>
              <a:rect l="l" t="t" r="r" b="b"/>
              <a:pathLst>
                <a:path w="99" h="43" extrusionOk="0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8" name="Google Shape;2858;p3"/>
            <p:cNvSpPr/>
            <p:nvPr/>
          </p:nvSpPr>
          <p:spPr>
            <a:xfrm>
              <a:off x="1872245" y="95402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9" name="Google Shape;2859;p3"/>
            <p:cNvSpPr/>
            <p:nvPr/>
          </p:nvSpPr>
          <p:spPr>
            <a:xfrm>
              <a:off x="1938240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0" name="Google Shape;2860;p3"/>
            <p:cNvSpPr/>
            <p:nvPr/>
          </p:nvSpPr>
          <p:spPr>
            <a:xfrm>
              <a:off x="1873694" y="231050"/>
              <a:ext cx="49767" cy="42592"/>
            </a:xfrm>
            <a:custGeom>
              <a:avLst/>
              <a:gdLst/>
              <a:ahLst/>
              <a:cxnLst/>
              <a:rect l="l" t="t" r="r" b="b"/>
              <a:pathLst>
                <a:path w="1512" h="1294" extrusionOk="0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1" name="Google Shape;2861;p3"/>
            <p:cNvSpPr/>
            <p:nvPr/>
          </p:nvSpPr>
          <p:spPr>
            <a:xfrm>
              <a:off x="1806646" y="262154"/>
              <a:ext cx="50821" cy="44501"/>
            </a:xfrm>
            <a:custGeom>
              <a:avLst/>
              <a:gdLst/>
              <a:ahLst/>
              <a:cxnLst/>
              <a:rect l="l" t="t" r="r" b="b"/>
              <a:pathLst>
                <a:path w="1544" h="1352" extrusionOk="0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2" name="Google Shape;2862;p3"/>
            <p:cNvSpPr/>
            <p:nvPr/>
          </p:nvSpPr>
          <p:spPr>
            <a:xfrm>
              <a:off x="187224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3" name="Google Shape;2863;p3"/>
            <p:cNvSpPr/>
            <p:nvPr/>
          </p:nvSpPr>
          <p:spPr>
            <a:xfrm>
              <a:off x="1872245" y="294542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4" name="Google Shape;2864;p3"/>
            <p:cNvSpPr/>
            <p:nvPr/>
          </p:nvSpPr>
          <p:spPr>
            <a:xfrm>
              <a:off x="1806317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5" name="Google Shape;2865;p3"/>
            <p:cNvSpPr/>
            <p:nvPr/>
          </p:nvSpPr>
          <p:spPr>
            <a:xfrm>
              <a:off x="187224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6" name="Google Shape;2866;p3"/>
            <p:cNvSpPr/>
            <p:nvPr/>
          </p:nvSpPr>
          <p:spPr>
            <a:xfrm>
              <a:off x="187224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7" name="Google Shape;2867;p3"/>
            <p:cNvSpPr/>
            <p:nvPr/>
          </p:nvSpPr>
          <p:spPr>
            <a:xfrm>
              <a:off x="1806317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8" name="Google Shape;2868;p3"/>
            <p:cNvSpPr/>
            <p:nvPr/>
          </p:nvSpPr>
          <p:spPr>
            <a:xfrm>
              <a:off x="1740355" y="426432"/>
              <a:ext cx="51183" cy="45094"/>
            </a:xfrm>
            <a:custGeom>
              <a:avLst/>
              <a:gdLst/>
              <a:ahLst/>
              <a:cxnLst/>
              <a:rect l="l" t="t" r="r" b="b"/>
              <a:pathLst>
                <a:path w="1555" h="1370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9" name="Google Shape;2869;p3"/>
            <p:cNvSpPr/>
            <p:nvPr/>
          </p:nvSpPr>
          <p:spPr>
            <a:xfrm>
              <a:off x="1806317" y="39351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0" name="Google Shape;2870;p3"/>
            <p:cNvSpPr/>
            <p:nvPr/>
          </p:nvSpPr>
          <p:spPr>
            <a:xfrm>
              <a:off x="180631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1" name="Google Shape;2871;p3"/>
            <p:cNvSpPr/>
            <p:nvPr/>
          </p:nvSpPr>
          <p:spPr>
            <a:xfrm>
              <a:off x="1806317" y="52540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2" name="Google Shape;2872;p3"/>
            <p:cNvSpPr/>
            <p:nvPr/>
          </p:nvSpPr>
          <p:spPr>
            <a:xfrm>
              <a:off x="1806317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3" name="Google Shape;2873;p3"/>
            <p:cNvSpPr/>
            <p:nvPr/>
          </p:nvSpPr>
          <p:spPr>
            <a:xfrm>
              <a:off x="174035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4" name="Google Shape;2874;p3"/>
            <p:cNvSpPr/>
            <p:nvPr/>
          </p:nvSpPr>
          <p:spPr>
            <a:xfrm>
              <a:off x="1806317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5" name="Google Shape;2875;p3"/>
            <p:cNvSpPr/>
            <p:nvPr/>
          </p:nvSpPr>
          <p:spPr>
            <a:xfrm>
              <a:off x="1872278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6" name="Google Shape;2876;p3"/>
            <p:cNvSpPr/>
            <p:nvPr/>
          </p:nvSpPr>
          <p:spPr>
            <a:xfrm>
              <a:off x="1806317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7" name="Google Shape;2877;p3"/>
            <p:cNvSpPr/>
            <p:nvPr/>
          </p:nvSpPr>
          <p:spPr>
            <a:xfrm>
              <a:off x="1740355" y="88806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8" name="Google Shape;2878;p3"/>
            <p:cNvSpPr/>
            <p:nvPr/>
          </p:nvSpPr>
          <p:spPr>
            <a:xfrm>
              <a:off x="1806317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9" name="Google Shape;2879;p3"/>
            <p:cNvSpPr/>
            <p:nvPr/>
          </p:nvSpPr>
          <p:spPr>
            <a:xfrm>
              <a:off x="174035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0" name="Google Shape;2880;p3"/>
            <p:cNvSpPr/>
            <p:nvPr/>
          </p:nvSpPr>
          <p:spPr>
            <a:xfrm>
              <a:off x="1806317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1" name="Google Shape;2881;p3"/>
            <p:cNvSpPr/>
            <p:nvPr/>
          </p:nvSpPr>
          <p:spPr>
            <a:xfrm>
              <a:off x="1773007" y="1021237"/>
              <a:ext cx="17379" cy="28669"/>
            </a:xfrm>
            <a:custGeom>
              <a:avLst/>
              <a:gdLst/>
              <a:ahLst/>
              <a:cxnLst/>
              <a:rect l="l" t="t" r="r" b="b"/>
              <a:pathLst>
                <a:path w="528" h="871" extrusionOk="0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2" name="Google Shape;2882;p3"/>
            <p:cNvSpPr/>
            <p:nvPr/>
          </p:nvSpPr>
          <p:spPr>
            <a:xfrm>
              <a:off x="1806317" y="98700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3" name="Google Shape;2883;p3"/>
            <p:cNvSpPr/>
            <p:nvPr/>
          </p:nvSpPr>
          <p:spPr>
            <a:xfrm>
              <a:off x="174035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4" name="Google Shape;2884;p3"/>
            <p:cNvSpPr/>
            <p:nvPr/>
          </p:nvSpPr>
          <p:spPr>
            <a:xfrm>
              <a:off x="1740355" y="294608"/>
              <a:ext cx="51150" cy="44995"/>
            </a:xfrm>
            <a:custGeom>
              <a:avLst/>
              <a:gdLst/>
              <a:ahLst/>
              <a:cxnLst/>
              <a:rect l="l" t="t" r="r" b="b"/>
              <a:pathLst>
                <a:path w="1554" h="1367" extrusionOk="0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5" name="Google Shape;2885;p3"/>
            <p:cNvSpPr/>
            <p:nvPr/>
          </p:nvSpPr>
          <p:spPr>
            <a:xfrm>
              <a:off x="1674394" y="32752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6" name="Google Shape;2886;p3"/>
            <p:cNvSpPr/>
            <p:nvPr/>
          </p:nvSpPr>
          <p:spPr>
            <a:xfrm>
              <a:off x="174035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7" name="Google Shape;2887;p3"/>
            <p:cNvSpPr/>
            <p:nvPr/>
          </p:nvSpPr>
          <p:spPr>
            <a:xfrm>
              <a:off x="1674394" y="45941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8" name="Google Shape;2888;p3"/>
            <p:cNvSpPr/>
            <p:nvPr/>
          </p:nvSpPr>
          <p:spPr>
            <a:xfrm>
              <a:off x="1608465" y="426432"/>
              <a:ext cx="51150" cy="45094"/>
            </a:xfrm>
            <a:custGeom>
              <a:avLst/>
              <a:gdLst/>
              <a:ahLst/>
              <a:cxnLst/>
              <a:rect l="l" t="t" r="r" b="b"/>
              <a:pathLst>
                <a:path w="1554" h="1370" extrusionOk="0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9" name="Google Shape;2889;p3"/>
            <p:cNvSpPr/>
            <p:nvPr/>
          </p:nvSpPr>
          <p:spPr>
            <a:xfrm>
              <a:off x="1674394" y="39351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0" name="Google Shape;2890;p3"/>
            <p:cNvSpPr/>
            <p:nvPr/>
          </p:nvSpPr>
          <p:spPr>
            <a:xfrm>
              <a:off x="1740421" y="624317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1" name="Google Shape;2891;p3"/>
            <p:cNvSpPr/>
            <p:nvPr/>
          </p:nvSpPr>
          <p:spPr>
            <a:xfrm>
              <a:off x="1674427" y="65729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2" name="Google Shape;2892;p3"/>
            <p:cNvSpPr/>
            <p:nvPr/>
          </p:nvSpPr>
          <p:spPr>
            <a:xfrm>
              <a:off x="174035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3" name="Google Shape;2893;p3"/>
            <p:cNvSpPr/>
            <p:nvPr/>
          </p:nvSpPr>
          <p:spPr>
            <a:xfrm>
              <a:off x="167442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4" name="Google Shape;2894;p3"/>
            <p:cNvSpPr/>
            <p:nvPr/>
          </p:nvSpPr>
          <p:spPr>
            <a:xfrm>
              <a:off x="1674394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5" name="Google Shape;2895;p3"/>
            <p:cNvSpPr/>
            <p:nvPr/>
          </p:nvSpPr>
          <p:spPr>
            <a:xfrm>
              <a:off x="1740355" y="75620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6" name="Google Shape;2896;p3"/>
            <p:cNvSpPr/>
            <p:nvPr/>
          </p:nvSpPr>
          <p:spPr>
            <a:xfrm>
              <a:off x="1674427" y="72322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7" name="Google Shape;2897;p3"/>
            <p:cNvSpPr/>
            <p:nvPr/>
          </p:nvSpPr>
          <p:spPr>
            <a:xfrm>
              <a:off x="1628675" y="690311"/>
              <a:ext cx="30940" cy="41242"/>
            </a:xfrm>
            <a:custGeom>
              <a:avLst/>
              <a:gdLst/>
              <a:ahLst/>
              <a:cxnLst/>
              <a:rect l="l" t="t" r="r" b="b"/>
              <a:pathLst>
                <a:path w="940" h="1253" extrusionOk="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8" name="Google Shape;2898;p3"/>
            <p:cNvSpPr/>
            <p:nvPr/>
          </p:nvSpPr>
          <p:spPr>
            <a:xfrm>
              <a:off x="1700429" y="855083"/>
              <a:ext cx="25147" cy="37457"/>
            </a:xfrm>
            <a:custGeom>
              <a:avLst/>
              <a:gdLst/>
              <a:ahLst/>
              <a:cxnLst/>
              <a:rect l="l" t="t" r="r" b="b"/>
              <a:pathLst>
                <a:path w="764" h="1138" extrusionOk="0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9" name="Google Shape;2899;p3"/>
            <p:cNvSpPr/>
            <p:nvPr/>
          </p:nvSpPr>
          <p:spPr>
            <a:xfrm>
              <a:off x="1678607" y="789155"/>
              <a:ext cx="46970" cy="44995"/>
            </a:xfrm>
            <a:custGeom>
              <a:avLst/>
              <a:gdLst/>
              <a:ahLst/>
              <a:cxnLst/>
              <a:rect l="l" t="t" r="r" b="b"/>
              <a:pathLst>
                <a:path w="1427" h="1367" extrusionOk="0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0" name="Google Shape;2900;p3"/>
            <p:cNvSpPr/>
            <p:nvPr/>
          </p:nvSpPr>
          <p:spPr>
            <a:xfrm>
              <a:off x="1747761" y="954058"/>
              <a:ext cx="43810" cy="44929"/>
            </a:xfrm>
            <a:custGeom>
              <a:avLst/>
              <a:gdLst/>
              <a:ahLst/>
              <a:cxnLst/>
              <a:rect l="l" t="t" r="r" b="b"/>
              <a:pathLst>
                <a:path w="1331" h="1365" extrusionOk="0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1" name="Google Shape;2901;p3"/>
            <p:cNvSpPr/>
            <p:nvPr/>
          </p:nvSpPr>
          <p:spPr>
            <a:xfrm>
              <a:off x="160846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2" name="Google Shape;2902;p3"/>
            <p:cNvSpPr/>
            <p:nvPr/>
          </p:nvSpPr>
          <p:spPr>
            <a:xfrm>
              <a:off x="160846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3" name="Google Shape;2903;p3"/>
            <p:cNvSpPr/>
            <p:nvPr/>
          </p:nvSpPr>
          <p:spPr>
            <a:xfrm>
              <a:off x="1542471" y="459413"/>
              <a:ext cx="51249" cy="45061"/>
            </a:xfrm>
            <a:custGeom>
              <a:avLst/>
              <a:gdLst/>
              <a:ahLst/>
              <a:cxnLst/>
              <a:rect l="l" t="t" r="r" b="b"/>
              <a:pathLst>
                <a:path w="1557" h="1369" extrusionOk="0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4" name="Google Shape;2904;p3"/>
            <p:cNvSpPr/>
            <p:nvPr/>
          </p:nvSpPr>
          <p:spPr>
            <a:xfrm>
              <a:off x="1514691" y="430316"/>
              <a:ext cx="10895" cy="22020"/>
            </a:xfrm>
            <a:custGeom>
              <a:avLst/>
              <a:gdLst/>
              <a:ahLst/>
              <a:cxnLst/>
              <a:rect l="l" t="t" r="r" b="b"/>
              <a:pathLst>
                <a:path w="331" h="669" extrusionOk="0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5" name="Google Shape;2905;p3"/>
            <p:cNvSpPr/>
            <p:nvPr/>
          </p:nvSpPr>
          <p:spPr>
            <a:xfrm>
              <a:off x="1542504" y="393518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6" name="Google Shape;2906;p3"/>
            <p:cNvSpPr/>
            <p:nvPr/>
          </p:nvSpPr>
          <p:spPr>
            <a:xfrm>
              <a:off x="1608465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7" name="Google Shape;2907;p3"/>
            <p:cNvSpPr/>
            <p:nvPr/>
          </p:nvSpPr>
          <p:spPr>
            <a:xfrm>
              <a:off x="1608465" y="5583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8" name="Google Shape;2908;p3"/>
            <p:cNvSpPr/>
            <p:nvPr/>
          </p:nvSpPr>
          <p:spPr>
            <a:xfrm>
              <a:off x="1557513" y="525408"/>
              <a:ext cx="36207" cy="43711"/>
            </a:xfrm>
            <a:custGeom>
              <a:avLst/>
              <a:gdLst/>
              <a:ahLst/>
              <a:cxnLst/>
              <a:rect l="l" t="t" r="r" b="b"/>
              <a:pathLst>
                <a:path w="1100" h="1328" extrusionOk="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9" name="Google Shape;2909;p3"/>
            <p:cNvSpPr/>
            <p:nvPr/>
          </p:nvSpPr>
          <p:spPr>
            <a:xfrm>
              <a:off x="1503499" y="378245"/>
              <a:ext cx="346365" cy="681242"/>
            </a:xfrm>
            <a:custGeom>
              <a:avLst/>
              <a:gdLst/>
              <a:ahLst/>
              <a:cxnLst/>
              <a:rect l="l" t="t" r="r" b="b"/>
              <a:pathLst>
                <a:path w="10523" h="20697" extrusionOk="0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0" name="Google Shape;2910;p3"/>
            <p:cNvSpPr/>
            <p:nvPr/>
          </p:nvSpPr>
          <p:spPr>
            <a:xfrm>
              <a:off x="2000976" y="234242"/>
              <a:ext cx="97066" cy="139198"/>
            </a:xfrm>
            <a:custGeom>
              <a:avLst/>
              <a:gdLst/>
              <a:ahLst/>
              <a:cxnLst/>
              <a:rect l="l" t="t" r="r" b="b"/>
              <a:pathLst>
                <a:path w="2949" h="4229" extrusionOk="0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1" name="Google Shape;2911;p3"/>
            <p:cNvSpPr/>
            <p:nvPr/>
          </p:nvSpPr>
          <p:spPr>
            <a:xfrm>
              <a:off x="2144583" y="562898"/>
              <a:ext cx="97165" cy="139198"/>
            </a:xfrm>
            <a:custGeom>
              <a:avLst/>
              <a:gdLst/>
              <a:ahLst/>
              <a:cxnLst/>
              <a:rect l="l" t="t" r="r" b="b"/>
              <a:pathLst>
                <a:path w="2952" h="4229" extrusionOk="0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2" name="Google Shape;2912;p3"/>
            <p:cNvSpPr/>
            <p:nvPr/>
          </p:nvSpPr>
          <p:spPr>
            <a:xfrm>
              <a:off x="1732949" y="458952"/>
              <a:ext cx="332442" cy="253281"/>
            </a:xfrm>
            <a:custGeom>
              <a:avLst/>
              <a:gdLst/>
              <a:ahLst/>
              <a:cxnLst/>
              <a:rect l="l" t="t" r="r" b="b"/>
              <a:pathLst>
                <a:path w="10100" h="7695" extrusionOk="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3" name="Google Shape;2913;p3"/>
            <p:cNvSpPr/>
            <p:nvPr/>
          </p:nvSpPr>
          <p:spPr>
            <a:xfrm>
              <a:off x="1723437" y="450724"/>
              <a:ext cx="68858" cy="49669"/>
            </a:xfrm>
            <a:custGeom>
              <a:avLst/>
              <a:gdLst/>
              <a:ahLst/>
              <a:cxnLst/>
              <a:rect l="l" t="t" r="r" b="b"/>
              <a:pathLst>
                <a:path w="2092" h="1509" extrusionOk="0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4" name="Google Shape;2914;p3"/>
            <p:cNvSpPr/>
            <p:nvPr/>
          </p:nvSpPr>
          <p:spPr>
            <a:xfrm>
              <a:off x="1868131" y="383511"/>
              <a:ext cx="82847" cy="48155"/>
            </a:xfrm>
            <a:custGeom>
              <a:avLst/>
              <a:gdLst/>
              <a:ahLst/>
              <a:cxnLst/>
              <a:rect l="l" t="t" r="r" b="b"/>
              <a:pathLst>
                <a:path w="2517" h="1463" extrusionOk="0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5" name="Google Shape;2915;p3"/>
            <p:cNvSpPr/>
            <p:nvPr/>
          </p:nvSpPr>
          <p:spPr>
            <a:xfrm>
              <a:off x="2072763" y="398554"/>
              <a:ext cx="97165" cy="139230"/>
            </a:xfrm>
            <a:custGeom>
              <a:avLst/>
              <a:gdLst/>
              <a:ahLst/>
              <a:cxnLst/>
              <a:rect l="l" t="t" r="r" b="b"/>
              <a:pathLst>
                <a:path w="2952" h="4230" extrusionOk="0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6" name="Google Shape;2916;p3"/>
            <p:cNvSpPr/>
            <p:nvPr/>
          </p:nvSpPr>
          <p:spPr>
            <a:xfrm>
              <a:off x="2075363" y="411785"/>
              <a:ext cx="94598" cy="125933"/>
            </a:xfrm>
            <a:custGeom>
              <a:avLst/>
              <a:gdLst/>
              <a:ahLst/>
              <a:cxnLst/>
              <a:rect l="l" t="t" r="r" b="b"/>
              <a:pathLst>
                <a:path w="2874" h="3826" extrusionOk="0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7" name="Google Shape;2917;p3"/>
            <p:cNvSpPr/>
            <p:nvPr/>
          </p:nvSpPr>
          <p:spPr>
            <a:xfrm>
              <a:off x="2147184" y="576162"/>
              <a:ext cx="94598" cy="125900"/>
            </a:xfrm>
            <a:custGeom>
              <a:avLst/>
              <a:gdLst/>
              <a:ahLst/>
              <a:cxnLst/>
              <a:rect l="l" t="t" r="r" b="b"/>
              <a:pathLst>
                <a:path w="2874" h="3825" extrusionOk="0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8" name="Google Shape;2918;p3"/>
            <p:cNvSpPr/>
            <p:nvPr/>
          </p:nvSpPr>
          <p:spPr>
            <a:xfrm>
              <a:off x="2003543" y="247474"/>
              <a:ext cx="94565" cy="125933"/>
            </a:xfrm>
            <a:custGeom>
              <a:avLst/>
              <a:gdLst/>
              <a:ahLst/>
              <a:cxnLst/>
              <a:rect l="l" t="t" r="r" b="b"/>
              <a:pathLst>
                <a:path w="2873" h="3826" extrusionOk="0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9" name="Google Shape;2919;p3"/>
            <p:cNvSpPr/>
            <p:nvPr/>
          </p:nvSpPr>
          <p:spPr>
            <a:xfrm>
              <a:off x="1560706" y="378015"/>
              <a:ext cx="700793" cy="661723"/>
            </a:xfrm>
            <a:custGeom>
              <a:avLst/>
              <a:gdLst/>
              <a:ahLst/>
              <a:cxnLst/>
              <a:rect l="l" t="t" r="r" b="b"/>
              <a:pathLst>
                <a:path w="21291" h="20104" extrusionOk="0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0" name="Google Shape;2920;p3"/>
            <p:cNvSpPr/>
            <p:nvPr/>
          </p:nvSpPr>
          <p:spPr>
            <a:xfrm>
              <a:off x="1954533" y="239443"/>
              <a:ext cx="121094" cy="260522"/>
            </a:xfrm>
            <a:custGeom>
              <a:avLst/>
              <a:gdLst/>
              <a:ahLst/>
              <a:cxnLst/>
              <a:rect l="l" t="t" r="r" b="b"/>
              <a:pathLst>
                <a:path w="3679" h="7915" extrusionOk="0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1" name="Google Shape;2921;p3"/>
            <p:cNvSpPr/>
            <p:nvPr/>
          </p:nvSpPr>
          <p:spPr>
            <a:xfrm>
              <a:off x="1498727" y="197147"/>
              <a:ext cx="769520" cy="866652"/>
            </a:xfrm>
            <a:custGeom>
              <a:avLst/>
              <a:gdLst/>
              <a:ahLst/>
              <a:cxnLst/>
              <a:rect l="l" t="t" r="r" b="b"/>
              <a:pathLst>
                <a:path w="23379" h="26330" extrusionOk="0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2" name="Google Shape;2922;p3"/>
            <p:cNvSpPr/>
            <p:nvPr/>
          </p:nvSpPr>
          <p:spPr>
            <a:xfrm>
              <a:off x="1728078" y="454641"/>
              <a:ext cx="339847" cy="261905"/>
            </a:xfrm>
            <a:custGeom>
              <a:avLst/>
              <a:gdLst/>
              <a:ahLst/>
              <a:cxnLst/>
              <a:rect l="l" t="t" r="r" b="b"/>
              <a:pathLst>
                <a:path w="10325" h="7957" extrusionOk="0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3" name="Google Shape;2923;p3"/>
            <p:cNvSpPr/>
            <p:nvPr/>
          </p:nvSpPr>
          <p:spPr>
            <a:xfrm>
              <a:off x="1782256" y="381174"/>
              <a:ext cx="77548" cy="61024"/>
            </a:xfrm>
            <a:custGeom>
              <a:avLst/>
              <a:gdLst/>
              <a:ahLst/>
              <a:cxnLst/>
              <a:rect l="l" t="t" r="r" b="b"/>
              <a:pathLst>
                <a:path w="2356" h="1854" extrusionOk="0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4" name="Google Shape;2924;p3"/>
            <p:cNvSpPr/>
            <p:nvPr/>
          </p:nvSpPr>
          <p:spPr>
            <a:xfrm>
              <a:off x="1850785" y="32706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5" name="Google Shape;2925;p3"/>
            <p:cNvSpPr/>
            <p:nvPr/>
          </p:nvSpPr>
          <p:spPr>
            <a:xfrm>
              <a:off x="1708527" y="38927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926" name="Google Shape;2926;p3"/>
          <p:cNvGrpSpPr/>
          <p:nvPr/>
        </p:nvGrpSpPr>
        <p:grpSpPr>
          <a:xfrm>
            <a:off x="4984368" y="162850"/>
            <a:ext cx="514066" cy="553927"/>
            <a:chOff x="2904293" y="162850"/>
            <a:chExt cx="514066" cy="553927"/>
          </a:xfrm>
        </p:grpSpPr>
        <p:sp>
          <p:nvSpPr>
            <p:cNvPr id="2927" name="Google Shape;2927;p3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8" name="Google Shape;2928;p3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9" name="Google Shape;2929;p3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0" name="Google Shape;2930;p3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1" name="Google Shape;2931;p3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2" name="Google Shape;2932;p3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3" name="Google Shape;2933;p3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4" name="Google Shape;2934;p3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5" name="Google Shape;2935;p3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936" name="Google Shape;2936;p3"/>
          <p:cNvGrpSpPr/>
          <p:nvPr/>
        </p:nvGrpSpPr>
        <p:grpSpPr>
          <a:xfrm>
            <a:off x="325091" y="2045363"/>
            <a:ext cx="201736" cy="526377"/>
            <a:chOff x="4641641" y="852713"/>
            <a:chExt cx="201736" cy="526377"/>
          </a:xfrm>
        </p:grpSpPr>
        <p:sp>
          <p:nvSpPr>
            <p:cNvPr id="2937" name="Google Shape;2937;p3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8" name="Google Shape;2938;p3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9" name="Google Shape;2939;p3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940" name="Google Shape;2940;p3"/>
          <p:cNvGrpSpPr/>
          <p:nvPr/>
        </p:nvGrpSpPr>
        <p:grpSpPr>
          <a:xfrm>
            <a:off x="8619111" y="162842"/>
            <a:ext cx="245941" cy="414400"/>
            <a:chOff x="3801586" y="1135617"/>
            <a:chExt cx="245941" cy="414400"/>
          </a:xfrm>
        </p:grpSpPr>
        <p:sp>
          <p:nvSpPr>
            <p:cNvPr id="2941" name="Google Shape;2941;p3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42" name="Google Shape;2942;p3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43" name="Google Shape;2943;p3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44" name="Google Shape;2944;p3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45" name="Google Shape;2945;p3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46" name="Google Shape;2946;p3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947" name="Google Shape;2947;p3"/>
          <p:cNvGrpSpPr/>
          <p:nvPr/>
        </p:nvGrpSpPr>
        <p:grpSpPr>
          <a:xfrm>
            <a:off x="7531458" y="126721"/>
            <a:ext cx="817708" cy="914412"/>
            <a:chOff x="6900658" y="3614371"/>
            <a:chExt cx="817708" cy="914412"/>
          </a:xfrm>
        </p:grpSpPr>
        <p:sp>
          <p:nvSpPr>
            <p:cNvPr id="2948" name="Google Shape;2948;p3"/>
            <p:cNvSpPr/>
            <p:nvPr/>
          </p:nvSpPr>
          <p:spPr>
            <a:xfrm>
              <a:off x="6909743" y="3618683"/>
              <a:ext cx="804048" cy="905722"/>
            </a:xfrm>
            <a:custGeom>
              <a:avLst/>
              <a:gdLst/>
              <a:ahLst/>
              <a:cxnLst/>
              <a:rect l="l" t="t" r="r" b="b"/>
              <a:pathLst>
                <a:path w="24428" h="27517" extrusionOk="0">
                  <a:moveTo>
                    <a:pt x="13099" y="0"/>
                  </a:moveTo>
                  <a:cubicBezTo>
                    <a:pt x="12593" y="0"/>
                    <a:pt x="12130" y="258"/>
                    <a:pt x="11863" y="686"/>
                  </a:cubicBezTo>
                  <a:lnTo>
                    <a:pt x="352" y="19175"/>
                  </a:lnTo>
                  <a:cubicBezTo>
                    <a:pt x="0" y="19743"/>
                    <a:pt x="74" y="20471"/>
                    <a:pt x="533" y="20947"/>
                  </a:cubicBezTo>
                  <a:cubicBezTo>
                    <a:pt x="1940" y="22406"/>
                    <a:pt x="3523" y="23696"/>
                    <a:pt x="5241" y="24777"/>
                  </a:cubicBezTo>
                  <a:cubicBezTo>
                    <a:pt x="7029" y="25905"/>
                    <a:pt x="8955" y="26803"/>
                    <a:pt x="10966" y="27446"/>
                  </a:cubicBezTo>
                  <a:cubicBezTo>
                    <a:pt x="11111" y="27493"/>
                    <a:pt x="11262" y="27517"/>
                    <a:pt x="11413" y="27517"/>
                  </a:cubicBezTo>
                  <a:cubicBezTo>
                    <a:pt x="11919" y="27517"/>
                    <a:pt x="12381" y="27260"/>
                    <a:pt x="12647" y="26830"/>
                  </a:cubicBezTo>
                  <a:lnTo>
                    <a:pt x="24158" y="8342"/>
                  </a:lnTo>
                  <a:cubicBezTo>
                    <a:pt x="24364" y="8012"/>
                    <a:pt x="24428" y="7622"/>
                    <a:pt x="24340" y="7243"/>
                  </a:cubicBezTo>
                  <a:cubicBezTo>
                    <a:pt x="24252" y="6865"/>
                    <a:pt x="24021" y="6542"/>
                    <a:pt x="23692" y="6338"/>
                  </a:cubicBezTo>
                  <a:lnTo>
                    <a:pt x="13866" y="220"/>
                  </a:lnTo>
                  <a:cubicBezTo>
                    <a:pt x="13635" y="77"/>
                    <a:pt x="13370" y="0"/>
                    <a:pt x="13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49" name="Google Shape;2949;p3"/>
            <p:cNvSpPr/>
            <p:nvPr/>
          </p:nvSpPr>
          <p:spPr>
            <a:xfrm>
              <a:off x="7356497" y="3654988"/>
              <a:ext cx="200321" cy="125274"/>
            </a:xfrm>
            <a:custGeom>
              <a:avLst/>
              <a:gdLst/>
              <a:ahLst/>
              <a:cxnLst/>
              <a:rect l="l" t="t" r="r" b="b"/>
              <a:pathLst>
                <a:path w="6086" h="3806" extrusionOk="0">
                  <a:moveTo>
                    <a:pt x="111" y="1"/>
                  </a:moveTo>
                  <a:cubicBezTo>
                    <a:pt x="84" y="1"/>
                    <a:pt x="61" y="8"/>
                    <a:pt x="46" y="22"/>
                  </a:cubicBezTo>
                  <a:cubicBezTo>
                    <a:pt x="1" y="60"/>
                    <a:pt x="36" y="146"/>
                    <a:pt x="123" y="212"/>
                  </a:cubicBezTo>
                  <a:cubicBezTo>
                    <a:pt x="1526" y="1260"/>
                    <a:pt x="4187" y="2931"/>
                    <a:pt x="5822" y="3768"/>
                  </a:cubicBezTo>
                  <a:cubicBezTo>
                    <a:pt x="5873" y="3794"/>
                    <a:pt x="5917" y="3805"/>
                    <a:pt x="5952" y="3805"/>
                  </a:cubicBezTo>
                  <a:cubicBezTo>
                    <a:pt x="6065" y="3805"/>
                    <a:pt x="6085" y="3689"/>
                    <a:pt x="5939" y="3581"/>
                  </a:cubicBezTo>
                  <a:cubicBezTo>
                    <a:pt x="4458" y="2478"/>
                    <a:pt x="1785" y="827"/>
                    <a:pt x="233" y="35"/>
                  </a:cubicBezTo>
                  <a:cubicBezTo>
                    <a:pt x="190" y="13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0" name="Google Shape;2950;p3"/>
            <p:cNvSpPr/>
            <p:nvPr/>
          </p:nvSpPr>
          <p:spPr>
            <a:xfrm>
              <a:off x="7150713" y="4317598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1" y="200"/>
                  </a:cubicBezTo>
                  <a:lnTo>
                    <a:pt x="80" y="990"/>
                  </a:lnTo>
                  <a:cubicBezTo>
                    <a:pt x="20" y="1085"/>
                    <a:pt x="1" y="1198"/>
                    <a:pt x="27" y="1309"/>
                  </a:cubicBezTo>
                  <a:cubicBezTo>
                    <a:pt x="52" y="1419"/>
                    <a:pt x="118" y="1512"/>
                    <a:pt x="214" y="1573"/>
                  </a:cubicBezTo>
                  <a:lnTo>
                    <a:pt x="1662" y="2474"/>
                  </a:lnTo>
                  <a:cubicBezTo>
                    <a:pt x="1730" y="2515"/>
                    <a:pt x="1808" y="2538"/>
                    <a:pt x="1885" y="2538"/>
                  </a:cubicBezTo>
                  <a:cubicBezTo>
                    <a:pt x="2032" y="2538"/>
                    <a:pt x="2166" y="2463"/>
                    <a:pt x="2245" y="2339"/>
                  </a:cubicBezTo>
                  <a:lnTo>
                    <a:pt x="2736" y="1548"/>
                  </a:lnTo>
                  <a:cubicBezTo>
                    <a:pt x="2797" y="1452"/>
                    <a:pt x="2815" y="1340"/>
                    <a:pt x="2790" y="1229"/>
                  </a:cubicBezTo>
                  <a:cubicBezTo>
                    <a:pt x="2765" y="1118"/>
                    <a:pt x="2698" y="1026"/>
                    <a:pt x="2602" y="966"/>
                  </a:cubicBezTo>
                  <a:lnTo>
                    <a:pt x="1154" y="64"/>
                  </a:lnTo>
                  <a:cubicBezTo>
                    <a:pt x="1086" y="23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1" name="Google Shape;2951;p3"/>
            <p:cNvSpPr/>
            <p:nvPr/>
          </p:nvSpPr>
          <p:spPr>
            <a:xfrm>
              <a:off x="7241624" y="4374179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200"/>
                    <a:pt x="26" y="1309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3" y="2474"/>
                  </a:lnTo>
                  <a:cubicBezTo>
                    <a:pt x="1730" y="2516"/>
                    <a:pt x="1807" y="2538"/>
                    <a:pt x="1886" y="2538"/>
                  </a:cubicBezTo>
                  <a:cubicBezTo>
                    <a:pt x="2033" y="2538"/>
                    <a:pt x="2166" y="2463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1" y="1229"/>
                  </a:cubicBezTo>
                  <a:cubicBezTo>
                    <a:pt x="2765" y="1120"/>
                    <a:pt x="2698" y="1026"/>
                    <a:pt x="2602" y="967"/>
                  </a:cubicBezTo>
                  <a:lnTo>
                    <a:pt x="1154" y="64"/>
                  </a:lnTo>
                  <a:cubicBezTo>
                    <a:pt x="1086" y="24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2" name="Google Shape;2952;p3"/>
            <p:cNvSpPr/>
            <p:nvPr/>
          </p:nvSpPr>
          <p:spPr>
            <a:xfrm>
              <a:off x="7281319" y="4310587"/>
              <a:ext cx="92623" cy="83505"/>
            </a:xfrm>
            <a:custGeom>
              <a:avLst/>
              <a:gdLst/>
              <a:ahLst/>
              <a:cxnLst/>
              <a:rect l="l" t="t" r="r" b="b"/>
              <a:pathLst>
                <a:path w="2814" h="2537" extrusionOk="0">
                  <a:moveTo>
                    <a:pt x="930" y="0"/>
                  </a:moveTo>
                  <a:cubicBezTo>
                    <a:pt x="782" y="0"/>
                    <a:pt x="648" y="75"/>
                    <a:pt x="571" y="200"/>
                  </a:cubicBezTo>
                  <a:lnTo>
                    <a:pt x="79" y="990"/>
                  </a:lnTo>
                  <a:cubicBezTo>
                    <a:pt x="18" y="1086"/>
                    <a:pt x="0" y="1198"/>
                    <a:pt x="26" y="1309"/>
                  </a:cubicBezTo>
                  <a:cubicBezTo>
                    <a:pt x="50" y="1419"/>
                    <a:pt x="117" y="1511"/>
                    <a:pt x="213" y="1571"/>
                  </a:cubicBezTo>
                  <a:lnTo>
                    <a:pt x="1661" y="2473"/>
                  </a:lnTo>
                  <a:cubicBezTo>
                    <a:pt x="1729" y="2513"/>
                    <a:pt x="1806" y="2537"/>
                    <a:pt x="1885" y="2537"/>
                  </a:cubicBezTo>
                  <a:cubicBezTo>
                    <a:pt x="2031" y="2537"/>
                    <a:pt x="2165" y="2462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3" y="1340"/>
                    <a:pt x="2788" y="1229"/>
                  </a:cubicBezTo>
                  <a:cubicBezTo>
                    <a:pt x="2762" y="1119"/>
                    <a:pt x="2696" y="1026"/>
                    <a:pt x="2601" y="966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3" name="Google Shape;2953;p3"/>
            <p:cNvSpPr/>
            <p:nvPr/>
          </p:nvSpPr>
          <p:spPr>
            <a:xfrm>
              <a:off x="7320916" y="4246864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0"/>
                  </a:moveTo>
                  <a:cubicBezTo>
                    <a:pt x="783" y="0"/>
                    <a:pt x="649" y="74"/>
                    <a:pt x="571" y="200"/>
                  </a:cubicBezTo>
                  <a:lnTo>
                    <a:pt x="79" y="989"/>
                  </a:lnTo>
                  <a:cubicBezTo>
                    <a:pt x="20" y="1085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3"/>
                  </a:cubicBezTo>
                  <a:lnTo>
                    <a:pt x="1661" y="2474"/>
                  </a:lnTo>
                  <a:cubicBezTo>
                    <a:pt x="1730" y="2515"/>
                    <a:pt x="1807" y="2537"/>
                    <a:pt x="1885" y="2537"/>
                  </a:cubicBezTo>
                  <a:cubicBezTo>
                    <a:pt x="2033" y="2537"/>
                    <a:pt x="2166" y="2463"/>
                    <a:pt x="2246" y="2336"/>
                  </a:cubicBezTo>
                  <a:lnTo>
                    <a:pt x="2738" y="1547"/>
                  </a:lnTo>
                  <a:cubicBezTo>
                    <a:pt x="2861" y="1350"/>
                    <a:pt x="2800" y="1088"/>
                    <a:pt x="2602" y="966"/>
                  </a:cubicBezTo>
                  <a:lnTo>
                    <a:pt x="1154" y="64"/>
                  </a:lnTo>
                  <a:cubicBezTo>
                    <a:pt x="1086" y="22"/>
                    <a:pt x="1009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4" name="Google Shape;2954;p3"/>
            <p:cNvSpPr/>
            <p:nvPr/>
          </p:nvSpPr>
          <p:spPr>
            <a:xfrm>
              <a:off x="7360513" y="4183239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199"/>
                    <a:pt x="27" y="1310"/>
                  </a:cubicBezTo>
                  <a:cubicBezTo>
                    <a:pt x="52" y="1418"/>
                    <a:pt x="118" y="1512"/>
                    <a:pt x="214" y="1571"/>
                  </a:cubicBezTo>
                  <a:lnTo>
                    <a:pt x="1663" y="2473"/>
                  </a:lnTo>
                  <a:cubicBezTo>
                    <a:pt x="1730" y="2514"/>
                    <a:pt x="1808" y="2537"/>
                    <a:pt x="1886" y="2537"/>
                  </a:cubicBezTo>
                  <a:cubicBezTo>
                    <a:pt x="2033" y="2537"/>
                    <a:pt x="2168" y="2463"/>
                    <a:pt x="2246" y="2337"/>
                  </a:cubicBezTo>
                  <a:lnTo>
                    <a:pt x="2738" y="1548"/>
                  </a:lnTo>
                  <a:cubicBezTo>
                    <a:pt x="2861" y="1351"/>
                    <a:pt x="2799" y="1089"/>
                    <a:pt x="2602" y="966"/>
                  </a:cubicBezTo>
                  <a:lnTo>
                    <a:pt x="1154" y="65"/>
                  </a:lnTo>
                  <a:cubicBezTo>
                    <a:pt x="1086" y="23"/>
                    <a:pt x="1010" y="1"/>
                    <a:pt x="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5" name="Google Shape;2955;p3"/>
            <p:cNvSpPr/>
            <p:nvPr/>
          </p:nvSpPr>
          <p:spPr>
            <a:xfrm>
              <a:off x="7217991" y="3685336"/>
              <a:ext cx="437045" cy="376153"/>
            </a:xfrm>
            <a:custGeom>
              <a:avLst/>
              <a:gdLst/>
              <a:ahLst/>
              <a:cxnLst/>
              <a:rect l="l" t="t" r="r" b="b"/>
              <a:pathLst>
                <a:path w="13278" h="11428" extrusionOk="0">
                  <a:moveTo>
                    <a:pt x="3566" y="0"/>
                  </a:moveTo>
                  <a:cubicBezTo>
                    <a:pt x="3355" y="0"/>
                    <a:pt x="3149" y="106"/>
                    <a:pt x="3030" y="298"/>
                  </a:cubicBezTo>
                  <a:lnTo>
                    <a:pt x="186" y="4865"/>
                  </a:lnTo>
                  <a:cubicBezTo>
                    <a:pt x="1" y="5160"/>
                    <a:pt x="91" y="5549"/>
                    <a:pt x="388" y="5734"/>
                  </a:cubicBezTo>
                  <a:lnTo>
                    <a:pt x="9379" y="11332"/>
                  </a:lnTo>
                  <a:cubicBezTo>
                    <a:pt x="9483" y="11397"/>
                    <a:pt x="9599" y="11428"/>
                    <a:pt x="9713" y="11428"/>
                  </a:cubicBezTo>
                  <a:cubicBezTo>
                    <a:pt x="9924" y="11428"/>
                    <a:pt x="10129" y="11322"/>
                    <a:pt x="10250" y="11130"/>
                  </a:cubicBezTo>
                  <a:lnTo>
                    <a:pt x="13092" y="6563"/>
                  </a:lnTo>
                  <a:cubicBezTo>
                    <a:pt x="13278" y="6266"/>
                    <a:pt x="13186" y="5878"/>
                    <a:pt x="12890" y="5693"/>
                  </a:cubicBezTo>
                  <a:lnTo>
                    <a:pt x="3899" y="96"/>
                  </a:lnTo>
                  <a:cubicBezTo>
                    <a:pt x="3795" y="31"/>
                    <a:pt x="3680" y="0"/>
                    <a:pt x="3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6" name="Google Shape;2956;p3"/>
            <p:cNvSpPr/>
            <p:nvPr/>
          </p:nvSpPr>
          <p:spPr>
            <a:xfrm>
              <a:off x="6967377" y="4204404"/>
              <a:ext cx="94071" cy="83472"/>
            </a:xfrm>
            <a:custGeom>
              <a:avLst/>
              <a:gdLst/>
              <a:ahLst/>
              <a:cxnLst/>
              <a:rect l="l" t="t" r="r" b="b"/>
              <a:pathLst>
                <a:path w="2858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199"/>
                  </a:cubicBezTo>
                  <a:lnTo>
                    <a:pt x="123" y="990"/>
                  </a:lnTo>
                  <a:cubicBezTo>
                    <a:pt x="0" y="1187"/>
                    <a:pt x="61" y="1447"/>
                    <a:pt x="258" y="1571"/>
                  </a:cubicBezTo>
                  <a:lnTo>
                    <a:pt x="1707" y="2472"/>
                  </a:lnTo>
                  <a:cubicBezTo>
                    <a:pt x="1774" y="2514"/>
                    <a:pt x="1851" y="2536"/>
                    <a:pt x="1930" y="2536"/>
                  </a:cubicBezTo>
                  <a:cubicBezTo>
                    <a:pt x="2077" y="2536"/>
                    <a:pt x="2212" y="2461"/>
                    <a:pt x="2288" y="2338"/>
                  </a:cubicBezTo>
                  <a:lnTo>
                    <a:pt x="2779" y="1549"/>
                  </a:lnTo>
                  <a:cubicBezTo>
                    <a:pt x="2840" y="1453"/>
                    <a:pt x="2858" y="1339"/>
                    <a:pt x="2832" y="1229"/>
                  </a:cubicBezTo>
                  <a:cubicBezTo>
                    <a:pt x="2808" y="1119"/>
                    <a:pt x="2741" y="1025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7" name="Google Shape;2957;p3"/>
            <p:cNvSpPr/>
            <p:nvPr/>
          </p:nvSpPr>
          <p:spPr>
            <a:xfrm>
              <a:off x="7007006" y="4140746"/>
              <a:ext cx="94137" cy="83505"/>
            </a:xfrm>
            <a:custGeom>
              <a:avLst/>
              <a:gdLst/>
              <a:ahLst/>
              <a:cxnLst/>
              <a:rect l="l" t="t" r="r" b="b"/>
              <a:pathLst>
                <a:path w="2860" h="2537" extrusionOk="0">
                  <a:moveTo>
                    <a:pt x="974" y="0"/>
                  </a:moveTo>
                  <a:cubicBezTo>
                    <a:pt x="827" y="0"/>
                    <a:pt x="692" y="75"/>
                    <a:pt x="616" y="200"/>
                  </a:cubicBezTo>
                  <a:lnTo>
                    <a:pt x="123" y="990"/>
                  </a:lnTo>
                  <a:cubicBezTo>
                    <a:pt x="1" y="1187"/>
                    <a:pt x="61" y="1448"/>
                    <a:pt x="259" y="1571"/>
                  </a:cubicBezTo>
                  <a:lnTo>
                    <a:pt x="1707" y="2473"/>
                  </a:lnTo>
                  <a:cubicBezTo>
                    <a:pt x="1775" y="2513"/>
                    <a:pt x="1852" y="2537"/>
                    <a:pt x="1931" y="2537"/>
                  </a:cubicBezTo>
                  <a:cubicBezTo>
                    <a:pt x="2077" y="2537"/>
                    <a:pt x="2211" y="2462"/>
                    <a:pt x="2288" y="2338"/>
                  </a:cubicBezTo>
                  <a:lnTo>
                    <a:pt x="2781" y="1548"/>
                  </a:lnTo>
                  <a:cubicBezTo>
                    <a:pt x="2840" y="1453"/>
                    <a:pt x="2859" y="1340"/>
                    <a:pt x="2834" y="1229"/>
                  </a:cubicBezTo>
                  <a:cubicBezTo>
                    <a:pt x="2808" y="1118"/>
                    <a:pt x="2742" y="1026"/>
                    <a:pt x="2647" y="966"/>
                  </a:cubicBezTo>
                  <a:lnTo>
                    <a:pt x="1198" y="64"/>
                  </a:lnTo>
                  <a:cubicBezTo>
                    <a:pt x="1130" y="23"/>
                    <a:pt x="1053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8" name="Google Shape;2958;p3"/>
            <p:cNvSpPr/>
            <p:nvPr/>
          </p:nvSpPr>
          <p:spPr>
            <a:xfrm>
              <a:off x="7048150" y="4076990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79" y="990"/>
                  </a:lnTo>
                  <a:cubicBezTo>
                    <a:pt x="20" y="1086"/>
                    <a:pt x="1" y="1199"/>
                    <a:pt x="26" y="1310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0" y="2475"/>
                  </a:lnTo>
                  <a:cubicBezTo>
                    <a:pt x="1729" y="2516"/>
                    <a:pt x="1806" y="2538"/>
                    <a:pt x="1884" y="2538"/>
                  </a:cubicBezTo>
                  <a:cubicBezTo>
                    <a:pt x="2032" y="2538"/>
                    <a:pt x="2166" y="2465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0" y="1230"/>
                  </a:cubicBezTo>
                  <a:cubicBezTo>
                    <a:pt x="2765" y="1119"/>
                    <a:pt x="2698" y="1027"/>
                    <a:pt x="2602" y="967"/>
                  </a:cubicBezTo>
                  <a:lnTo>
                    <a:pt x="1154" y="65"/>
                  </a:lnTo>
                  <a:cubicBezTo>
                    <a:pt x="1086" y="23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9" name="Google Shape;2959;p3"/>
            <p:cNvSpPr/>
            <p:nvPr/>
          </p:nvSpPr>
          <p:spPr>
            <a:xfrm>
              <a:off x="7087812" y="4013366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29" y="1"/>
                  </a:moveTo>
                  <a:cubicBezTo>
                    <a:pt x="782" y="1"/>
                    <a:pt x="647" y="75"/>
                    <a:pt x="570" y="200"/>
                  </a:cubicBezTo>
                  <a:lnTo>
                    <a:pt x="78" y="990"/>
                  </a:lnTo>
                  <a:cubicBezTo>
                    <a:pt x="18" y="1086"/>
                    <a:pt x="0" y="1199"/>
                    <a:pt x="25" y="1309"/>
                  </a:cubicBezTo>
                  <a:cubicBezTo>
                    <a:pt x="50" y="1419"/>
                    <a:pt x="117" y="1513"/>
                    <a:pt x="213" y="1572"/>
                  </a:cubicBezTo>
                  <a:lnTo>
                    <a:pt x="1661" y="2474"/>
                  </a:lnTo>
                  <a:cubicBezTo>
                    <a:pt x="1728" y="2515"/>
                    <a:pt x="1806" y="2538"/>
                    <a:pt x="1884" y="2538"/>
                  </a:cubicBezTo>
                  <a:cubicBezTo>
                    <a:pt x="2030" y="2538"/>
                    <a:pt x="2165" y="2464"/>
                    <a:pt x="2243" y="2338"/>
                  </a:cubicBezTo>
                  <a:lnTo>
                    <a:pt x="2735" y="1549"/>
                  </a:lnTo>
                  <a:cubicBezTo>
                    <a:pt x="2795" y="1453"/>
                    <a:pt x="2814" y="1339"/>
                    <a:pt x="2789" y="1230"/>
                  </a:cubicBezTo>
                  <a:cubicBezTo>
                    <a:pt x="2763" y="1119"/>
                    <a:pt x="2697" y="1025"/>
                    <a:pt x="2601" y="966"/>
                  </a:cubicBezTo>
                  <a:lnTo>
                    <a:pt x="1152" y="65"/>
                  </a:lnTo>
                  <a:cubicBezTo>
                    <a:pt x="1085" y="23"/>
                    <a:pt x="1008" y="1"/>
                    <a:pt x="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0" name="Google Shape;2960;p3"/>
            <p:cNvSpPr/>
            <p:nvPr/>
          </p:nvSpPr>
          <p:spPr>
            <a:xfrm>
              <a:off x="7127409" y="3949741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80" y="990"/>
                  </a:lnTo>
                  <a:cubicBezTo>
                    <a:pt x="45" y="1045"/>
                    <a:pt x="25" y="1104"/>
                    <a:pt x="18" y="1166"/>
                  </a:cubicBezTo>
                  <a:cubicBezTo>
                    <a:pt x="0" y="1327"/>
                    <a:pt x="77" y="1487"/>
                    <a:pt x="214" y="1572"/>
                  </a:cubicBezTo>
                  <a:lnTo>
                    <a:pt x="1662" y="2473"/>
                  </a:lnTo>
                  <a:cubicBezTo>
                    <a:pt x="1729" y="2515"/>
                    <a:pt x="1806" y="2537"/>
                    <a:pt x="1885" y="2537"/>
                  </a:cubicBezTo>
                  <a:cubicBezTo>
                    <a:pt x="2031" y="2537"/>
                    <a:pt x="2165" y="2463"/>
                    <a:pt x="2245" y="2338"/>
                  </a:cubicBezTo>
                  <a:lnTo>
                    <a:pt x="2737" y="1548"/>
                  </a:lnTo>
                  <a:cubicBezTo>
                    <a:pt x="2859" y="1350"/>
                    <a:pt x="2799" y="1089"/>
                    <a:pt x="2602" y="967"/>
                  </a:cubicBezTo>
                  <a:lnTo>
                    <a:pt x="1154" y="64"/>
                  </a:lnTo>
                  <a:cubicBezTo>
                    <a:pt x="1087" y="24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1" name="Google Shape;2961;p3"/>
            <p:cNvSpPr/>
            <p:nvPr/>
          </p:nvSpPr>
          <p:spPr>
            <a:xfrm>
              <a:off x="7058321" y="4261017"/>
              <a:ext cx="95585" cy="83538"/>
            </a:xfrm>
            <a:custGeom>
              <a:avLst/>
              <a:gdLst/>
              <a:ahLst/>
              <a:cxnLst/>
              <a:rect l="l" t="t" r="r" b="b"/>
              <a:pathLst>
                <a:path w="2904" h="2538" extrusionOk="0">
                  <a:moveTo>
                    <a:pt x="974" y="1"/>
                  </a:moveTo>
                  <a:cubicBezTo>
                    <a:pt x="827" y="1"/>
                    <a:pt x="692" y="75"/>
                    <a:pt x="615" y="201"/>
                  </a:cubicBezTo>
                  <a:lnTo>
                    <a:pt x="123" y="990"/>
                  </a:lnTo>
                  <a:cubicBezTo>
                    <a:pt x="0" y="1187"/>
                    <a:pt x="61" y="1449"/>
                    <a:pt x="259" y="1571"/>
                  </a:cubicBezTo>
                  <a:lnTo>
                    <a:pt x="1707" y="2473"/>
                  </a:lnTo>
                  <a:cubicBezTo>
                    <a:pt x="1775" y="2515"/>
                    <a:pt x="1851" y="2537"/>
                    <a:pt x="1930" y="2537"/>
                  </a:cubicBezTo>
                  <a:cubicBezTo>
                    <a:pt x="2077" y="2537"/>
                    <a:pt x="2211" y="2462"/>
                    <a:pt x="2290" y="2337"/>
                  </a:cubicBezTo>
                  <a:lnTo>
                    <a:pt x="2781" y="1548"/>
                  </a:lnTo>
                  <a:cubicBezTo>
                    <a:pt x="2904" y="1351"/>
                    <a:pt x="2844" y="1089"/>
                    <a:pt x="2646" y="967"/>
                  </a:cubicBezTo>
                  <a:lnTo>
                    <a:pt x="1197" y="65"/>
                  </a:lnTo>
                  <a:cubicBezTo>
                    <a:pt x="1130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2" name="Google Shape;2962;p3"/>
            <p:cNvSpPr/>
            <p:nvPr/>
          </p:nvSpPr>
          <p:spPr>
            <a:xfrm>
              <a:off x="7099431" y="4197294"/>
              <a:ext cx="94170" cy="83571"/>
            </a:xfrm>
            <a:custGeom>
              <a:avLst/>
              <a:gdLst/>
              <a:ahLst/>
              <a:cxnLst/>
              <a:rect l="l" t="t" r="r" b="b"/>
              <a:pathLst>
                <a:path w="2861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9" y="1086"/>
                    <a:pt x="0" y="1199"/>
                    <a:pt x="26" y="1309"/>
                  </a:cubicBezTo>
                  <a:cubicBezTo>
                    <a:pt x="51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1" y="2538"/>
                    <a:pt x="2165" y="2464"/>
                    <a:pt x="2245" y="2337"/>
                  </a:cubicBezTo>
                  <a:lnTo>
                    <a:pt x="2738" y="1548"/>
                  </a:lnTo>
                  <a:cubicBezTo>
                    <a:pt x="2860" y="1351"/>
                    <a:pt x="2800" y="1090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3" name="Google Shape;2963;p3"/>
            <p:cNvSpPr/>
            <p:nvPr/>
          </p:nvSpPr>
          <p:spPr>
            <a:xfrm>
              <a:off x="7139028" y="4133669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3" y="0"/>
                    <a:pt x="649" y="75"/>
                    <a:pt x="572" y="199"/>
                  </a:cubicBezTo>
                  <a:lnTo>
                    <a:pt x="79" y="990"/>
                  </a:lnTo>
                  <a:cubicBezTo>
                    <a:pt x="20" y="1086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2"/>
                  </a:cubicBezTo>
                  <a:lnTo>
                    <a:pt x="1662" y="2474"/>
                  </a:lnTo>
                  <a:cubicBezTo>
                    <a:pt x="1730" y="2514"/>
                    <a:pt x="1807" y="2538"/>
                    <a:pt x="1886" y="2538"/>
                  </a:cubicBezTo>
                  <a:cubicBezTo>
                    <a:pt x="2033" y="2538"/>
                    <a:pt x="2168" y="2463"/>
                    <a:pt x="2244" y="2337"/>
                  </a:cubicBezTo>
                  <a:lnTo>
                    <a:pt x="2737" y="1546"/>
                  </a:lnTo>
                  <a:cubicBezTo>
                    <a:pt x="2797" y="1451"/>
                    <a:pt x="2815" y="1338"/>
                    <a:pt x="2790" y="1227"/>
                  </a:cubicBezTo>
                  <a:cubicBezTo>
                    <a:pt x="2765" y="1119"/>
                    <a:pt x="2698" y="1025"/>
                    <a:pt x="2602" y="965"/>
                  </a:cubicBezTo>
                  <a:lnTo>
                    <a:pt x="1154" y="64"/>
                  </a:lnTo>
                  <a:cubicBezTo>
                    <a:pt x="1086" y="23"/>
                    <a:pt x="1009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4" name="Google Shape;2964;p3"/>
            <p:cNvSpPr/>
            <p:nvPr/>
          </p:nvSpPr>
          <p:spPr>
            <a:xfrm>
              <a:off x="7178723" y="4070012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2" y="0"/>
                    <a:pt x="648" y="75"/>
                    <a:pt x="570" y="200"/>
                  </a:cubicBezTo>
                  <a:lnTo>
                    <a:pt x="79" y="990"/>
                  </a:lnTo>
                  <a:cubicBezTo>
                    <a:pt x="18" y="1085"/>
                    <a:pt x="0" y="1198"/>
                    <a:pt x="26" y="1309"/>
                  </a:cubicBezTo>
                  <a:cubicBezTo>
                    <a:pt x="50" y="1419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5"/>
                    <a:pt x="1806" y="2538"/>
                    <a:pt x="1884" y="2538"/>
                  </a:cubicBezTo>
                  <a:cubicBezTo>
                    <a:pt x="2032" y="2538"/>
                    <a:pt x="2165" y="2462"/>
                    <a:pt x="2244" y="2339"/>
                  </a:cubicBezTo>
                  <a:lnTo>
                    <a:pt x="2735" y="1548"/>
                  </a:lnTo>
                  <a:cubicBezTo>
                    <a:pt x="2795" y="1452"/>
                    <a:pt x="2814" y="1340"/>
                    <a:pt x="2789" y="1229"/>
                  </a:cubicBezTo>
                  <a:cubicBezTo>
                    <a:pt x="2763" y="1118"/>
                    <a:pt x="2697" y="1026"/>
                    <a:pt x="2601" y="966"/>
                  </a:cubicBezTo>
                  <a:lnTo>
                    <a:pt x="1153" y="64"/>
                  </a:lnTo>
                  <a:cubicBezTo>
                    <a:pt x="1085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5" name="Google Shape;2965;p3"/>
            <p:cNvSpPr/>
            <p:nvPr/>
          </p:nvSpPr>
          <p:spPr>
            <a:xfrm>
              <a:off x="7218320" y="400628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20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1" y="2475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2" y="2538"/>
                    <a:pt x="2167" y="2464"/>
                    <a:pt x="2244" y="2339"/>
                  </a:cubicBezTo>
                  <a:lnTo>
                    <a:pt x="2736" y="1549"/>
                  </a:lnTo>
                  <a:cubicBezTo>
                    <a:pt x="2796" y="1453"/>
                    <a:pt x="2814" y="1340"/>
                    <a:pt x="2789" y="1230"/>
                  </a:cubicBezTo>
                  <a:cubicBezTo>
                    <a:pt x="2764" y="1120"/>
                    <a:pt x="2697" y="1026"/>
                    <a:pt x="2602" y="967"/>
                  </a:cubicBezTo>
                  <a:lnTo>
                    <a:pt x="1154" y="65"/>
                  </a:lnTo>
                  <a:cubicBezTo>
                    <a:pt x="1086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6" name="Google Shape;2966;p3"/>
            <p:cNvSpPr/>
            <p:nvPr/>
          </p:nvSpPr>
          <p:spPr>
            <a:xfrm>
              <a:off x="7190342" y="4253875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2" y="201"/>
                  </a:cubicBezTo>
                  <a:lnTo>
                    <a:pt x="79" y="990"/>
                  </a:lnTo>
                  <a:cubicBezTo>
                    <a:pt x="19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2" y="2475"/>
                  </a:lnTo>
                  <a:cubicBezTo>
                    <a:pt x="1729" y="2516"/>
                    <a:pt x="1807" y="2538"/>
                    <a:pt x="1886" y="2538"/>
                  </a:cubicBezTo>
                  <a:cubicBezTo>
                    <a:pt x="2032" y="2538"/>
                    <a:pt x="2168" y="2466"/>
                    <a:pt x="2244" y="2339"/>
                  </a:cubicBezTo>
                  <a:lnTo>
                    <a:pt x="2737" y="1549"/>
                  </a:lnTo>
                  <a:cubicBezTo>
                    <a:pt x="2796" y="1453"/>
                    <a:pt x="2814" y="1340"/>
                    <a:pt x="2790" y="1230"/>
                  </a:cubicBezTo>
                  <a:cubicBezTo>
                    <a:pt x="2764" y="1120"/>
                    <a:pt x="2697" y="1027"/>
                    <a:pt x="2602" y="967"/>
                  </a:cubicBezTo>
                  <a:lnTo>
                    <a:pt x="1154" y="65"/>
                  </a:lnTo>
                  <a:cubicBezTo>
                    <a:pt x="1085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7" name="Google Shape;2967;p3"/>
            <p:cNvSpPr/>
            <p:nvPr/>
          </p:nvSpPr>
          <p:spPr>
            <a:xfrm>
              <a:off x="7228491" y="4190283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74" y="1"/>
                  </a:moveTo>
                  <a:cubicBezTo>
                    <a:pt x="828" y="1"/>
                    <a:pt x="693" y="75"/>
                    <a:pt x="616" y="201"/>
                  </a:cubicBezTo>
                  <a:lnTo>
                    <a:pt x="123" y="990"/>
                  </a:lnTo>
                  <a:cubicBezTo>
                    <a:pt x="1" y="1187"/>
                    <a:pt x="62" y="1448"/>
                    <a:pt x="259" y="1571"/>
                  </a:cubicBezTo>
                  <a:lnTo>
                    <a:pt x="1708" y="2473"/>
                  </a:lnTo>
                  <a:cubicBezTo>
                    <a:pt x="1776" y="2515"/>
                    <a:pt x="1852" y="2537"/>
                    <a:pt x="1931" y="2537"/>
                  </a:cubicBezTo>
                  <a:cubicBezTo>
                    <a:pt x="2078" y="2537"/>
                    <a:pt x="2212" y="2463"/>
                    <a:pt x="2288" y="2338"/>
                  </a:cubicBezTo>
                  <a:lnTo>
                    <a:pt x="2781" y="1549"/>
                  </a:lnTo>
                  <a:cubicBezTo>
                    <a:pt x="2841" y="1453"/>
                    <a:pt x="2860" y="1340"/>
                    <a:pt x="2834" y="1230"/>
                  </a:cubicBezTo>
                  <a:cubicBezTo>
                    <a:pt x="2809" y="1119"/>
                    <a:pt x="2743" y="1026"/>
                    <a:pt x="2647" y="967"/>
                  </a:cubicBezTo>
                  <a:lnTo>
                    <a:pt x="1198" y="65"/>
                  </a:lnTo>
                  <a:cubicBezTo>
                    <a:pt x="1131" y="23"/>
                    <a:pt x="1053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8" name="Google Shape;2968;p3"/>
            <p:cNvSpPr/>
            <p:nvPr/>
          </p:nvSpPr>
          <p:spPr>
            <a:xfrm>
              <a:off x="7268153" y="4126659"/>
              <a:ext cx="95552" cy="83472"/>
            </a:xfrm>
            <a:custGeom>
              <a:avLst/>
              <a:gdLst/>
              <a:ahLst/>
              <a:cxnLst/>
              <a:rect l="l" t="t" r="r" b="b"/>
              <a:pathLst>
                <a:path w="2903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200"/>
                  </a:cubicBezTo>
                  <a:lnTo>
                    <a:pt x="123" y="990"/>
                  </a:lnTo>
                  <a:cubicBezTo>
                    <a:pt x="0" y="1187"/>
                    <a:pt x="60" y="1449"/>
                    <a:pt x="258" y="1571"/>
                  </a:cubicBezTo>
                  <a:lnTo>
                    <a:pt x="1706" y="2472"/>
                  </a:lnTo>
                  <a:cubicBezTo>
                    <a:pt x="1774" y="2514"/>
                    <a:pt x="1852" y="2536"/>
                    <a:pt x="1929" y="2536"/>
                  </a:cubicBezTo>
                  <a:cubicBezTo>
                    <a:pt x="2077" y="2536"/>
                    <a:pt x="2211" y="2461"/>
                    <a:pt x="2289" y="2337"/>
                  </a:cubicBezTo>
                  <a:lnTo>
                    <a:pt x="2780" y="1546"/>
                  </a:lnTo>
                  <a:cubicBezTo>
                    <a:pt x="2903" y="1350"/>
                    <a:pt x="2843" y="1088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9" name="Google Shape;2969;p3"/>
            <p:cNvSpPr/>
            <p:nvPr/>
          </p:nvSpPr>
          <p:spPr>
            <a:xfrm>
              <a:off x="7309330" y="4062935"/>
              <a:ext cx="92623" cy="83538"/>
            </a:xfrm>
            <a:custGeom>
              <a:avLst/>
              <a:gdLst/>
              <a:ahLst/>
              <a:cxnLst/>
              <a:rect l="l" t="t" r="r" b="b"/>
              <a:pathLst>
                <a:path w="2814" h="2538" extrusionOk="0">
                  <a:moveTo>
                    <a:pt x="930" y="0"/>
                  </a:moveTo>
                  <a:cubicBezTo>
                    <a:pt x="782" y="0"/>
                    <a:pt x="648" y="75"/>
                    <a:pt x="571" y="199"/>
                  </a:cubicBezTo>
                  <a:lnTo>
                    <a:pt x="79" y="990"/>
                  </a:lnTo>
                  <a:cubicBezTo>
                    <a:pt x="19" y="1085"/>
                    <a:pt x="1" y="1198"/>
                    <a:pt x="26" y="1309"/>
                  </a:cubicBezTo>
                  <a:cubicBezTo>
                    <a:pt x="51" y="1418"/>
                    <a:pt x="118" y="1512"/>
                    <a:pt x="213" y="1572"/>
                  </a:cubicBezTo>
                  <a:lnTo>
                    <a:pt x="1660" y="2474"/>
                  </a:lnTo>
                  <a:cubicBezTo>
                    <a:pt x="1727" y="2514"/>
                    <a:pt x="1805" y="2538"/>
                    <a:pt x="1884" y="2538"/>
                  </a:cubicBezTo>
                  <a:cubicBezTo>
                    <a:pt x="2029" y="2538"/>
                    <a:pt x="2165" y="2463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4" y="1339"/>
                    <a:pt x="2788" y="1229"/>
                  </a:cubicBezTo>
                  <a:cubicBezTo>
                    <a:pt x="2762" y="1118"/>
                    <a:pt x="2697" y="1025"/>
                    <a:pt x="2601" y="965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0" name="Google Shape;2970;p3"/>
            <p:cNvSpPr/>
            <p:nvPr/>
          </p:nvSpPr>
          <p:spPr>
            <a:xfrm>
              <a:off x="7400208" y="411954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8" y="1086"/>
                    <a:pt x="0" y="1199"/>
                    <a:pt x="26" y="1309"/>
                  </a:cubicBezTo>
                  <a:cubicBezTo>
                    <a:pt x="50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6" y="2538"/>
                    <a:pt x="1885" y="2538"/>
                  </a:cubicBezTo>
                  <a:cubicBezTo>
                    <a:pt x="2031" y="2538"/>
                    <a:pt x="2166" y="2464"/>
                    <a:pt x="2244" y="2339"/>
                  </a:cubicBezTo>
                  <a:lnTo>
                    <a:pt x="2736" y="1549"/>
                  </a:lnTo>
                  <a:cubicBezTo>
                    <a:pt x="2795" y="1453"/>
                    <a:pt x="2815" y="1340"/>
                    <a:pt x="2789" y="1229"/>
                  </a:cubicBezTo>
                  <a:cubicBezTo>
                    <a:pt x="2763" y="1119"/>
                    <a:pt x="2697" y="1026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8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1" name="Google Shape;2971;p3"/>
            <p:cNvSpPr/>
            <p:nvPr/>
          </p:nvSpPr>
          <p:spPr>
            <a:xfrm>
              <a:off x="7166710" y="3898394"/>
              <a:ext cx="85217" cy="71162"/>
            </a:xfrm>
            <a:custGeom>
              <a:avLst/>
              <a:gdLst/>
              <a:ahLst/>
              <a:cxnLst/>
              <a:rect l="l" t="t" r="r" b="b"/>
              <a:pathLst>
                <a:path w="2589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39" y="713"/>
                    <a:pt x="31" y="763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570" y="1453"/>
                    <a:pt x="2589" y="1340"/>
                    <a:pt x="2563" y="1230"/>
                  </a:cubicBezTo>
                  <a:cubicBezTo>
                    <a:pt x="2538" y="1119"/>
                    <a:pt x="2472" y="1027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2" name="Google Shape;2972;p3"/>
            <p:cNvSpPr/>
            <p:nvPr/>
          </p:nvSpPr>
          <p:spPr>
            <a:xfrm>
              <a:off x="7348564" y="4011654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1"/>
                  </a:moveTo>
                  <a:cubicBezTo>
                    <a:pt x="558" y="1"/>
                    <a:pt x="425" y="75"/>
                    <a:pt x="346" y="200"/>
                  </a:cubicBezTo>
                  <a:lnTo>
                    <a:pt x="87" y="615"/>
                  </a:lnTo>
                  <a:cubicBezTo>
                    <a:pt x="59" y="661"/>
                    <a:pt x="38" y="712"/>
                    <a:pt x="31" y="762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2" y="2098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4"/>
                  </a:cubicBezTo>
                  <a:lnTo>
                    <a:pt x="2510" y="1549"/>
                  </a:lnTo>
                  <a:cubicBezTo>
                    <a:pt x="2633" y="1351"/>
                    <a:pt x="2572" y="1088"/>
                    <a:pt x="2375" y="966"/>
                  </a:cubicBezTo>
                  <a:lnTo>
                    <a:pt x="927" y="64"/>
                  </a:lnTo>
                  <a:cubicBezTo>
                    <a:pt x="861" y="23"/>
                    <a:pt x="783" y="1"/>
                    <a:pt x="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3" name="Google Shape;2973;p3"/>
            <p:cNvSpPr/>
            <p:nvPr/>
          </p:nvSpPr>
          <p:spPr>
            <a:xfrm>
              <a:off x="7260879" y="3723813"/>
              <a:ext cx="353178" cy="299132"/>
            </a:xfrm>
            <a:custGeom>
              <a:avLst/>
              <a:gdLst/>
              <a:ahLst/>
              <a:cxnLst/>
              <a:rect l="l" t="t" r="r" b="b"/>
              <a:pathLst>
                <a:path w="10730" h="9088" extrusionOk="0">
                  <a:moveTo>
                    <a:pt x="2593" y="1"/>
                  </a:moveTo>
                  <a:cubicBezTo>
                    <a:pt x="2447" y="1"/>
                    <a:pt x="2303" y="74"/>
                    <a:pt x="2219" y="208"/>
                  </a:cubicBezTo>
                  <a:lnTo>
                    <a:pt x="70" y="3660"/>
                  </a:lnTo>
                  <a:cubicBezTo>
                    <a:pt x="25" y="3736"/>
                    <a:pt x="0" y="3820"/>
                    <a:pt x="5" y="3904"/>
                  </a:cubicBezTo>
                  <a:cubicBezTo>
                    <a:pt x="9" y="4048"/>
                    <a:pt x="80" y="4187"/>
                    <a:pt x="212" y="4268"/>
                  </a:cubicBezTo>
                  <a:lnTo>
                    <a:pt x="7845" y="9021"/>
                  </a:lnTo>
                  <a:cubicBezTo>
                    <a:pt x="7918" y="9066"/>
                    <a:pt x="7998" y="9087"/>
                    <a:pt x="8077" y="9087"/>
                  </a:cubicBezTo>
                  <a:cubicBezTo>
                    <a:pt x="8224" y="9087"/>
                    <a:pt x="8368" y="9013"/>
                    <a:pt x="8452" y="8879"/>
                  </a:cubicBezTo>
                  <a:lnTo>
                    <a:pt x="10601" y="5426"/>
                  </a:lnTo>
                  <a:cubicBezTo>
                    <a:pt x="10730" y="5220"/>
                    <a:pt x="10667" y="4950"/>
                    <a:pt x="10460" y="4821"/>
                  </a:cubicBezTo>
                  <a:lnTo>
                    <a:pt x="2826" y="68"/>
                  </a:lnTo>
                  <a:cubicBezTo>
                    <a:pt x="2753" y="22"/>
                    <a:pt x="2673" y="1"/>
                    <a:pt x="25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4" name="Google Shape;2974;p3"/>
            <p:cNvSpPr/>
            <p:nvPr/>
          </p:nvSpPr>
          <p:spPr>
            <a:xfrm>
              <a:off x="7261044" y="3850898"/>
              <a:ext cx="353013" cy="172047"/>
            </a:xfrm>
            <a:custGeom>
              <a:avLst/>
              <a:gdLst/>
              <a:ahLst/>
              <a:cxnLst/>
              <a:rect l="l" t="t" r="r" b="b"/>
              <a:pathLst>
                <a:path w="10725" h="5227" extrusionOk="0">
                  <a:moveTo>
                    <a:pt x="487" y="0"/>
                  </a:moveTo>
                  <a:cubicBezTo>
                    <a:pt x="321" y="0"/>
                    <a:pt x="158" y="14"/>
                    <a:pt x="0" y="43"/>
                  </a:cubicBezTo>
                  <a:cubicBezTo>
                    <a:pt x="4" y="187"/>
                    <a:pt x="75" y="326"/>
                    <a:pt x="207" y="407"/>
                  </a:cubicBezTo>
                  <a:lnTo>
                    <a:pt x="7840" y="5160"/>
                  </a:lnTo>
                  <a:cubicBezTo>
                    <a:pt x="7913" y="5205"/>
                    <a:pt x="7993" y="5226"/>
                    <a:pt x="8072" y="5226"/>
                  </a:cubicBezTo>
                  <a:cubicBezTo>
                    <a:pt x="8219" y="5226"/>
                    <a:pt x="8363" y="5152"/>
                    <a:pt x="8447" y="5018"/>
                  </a:cubicBezTo>
                  <a:lnTo>
                    <a:pt x="10596" y="1565"/>
                  </a:lnTo>
                  <a:cubicBezTo>
                    <a:pt x="10725" y="1359"/>
                    <a:pt x="10662" y="1089"/>
                    <a:pt x="10455" y="960"/>
                  </a:cubicBezTo>
                  <a:lnTo>
                    <a:pt x="10389" y="918"/>
                  </a:lnTo>
                  <a:cubicBezTo>
                    <a:pt x="10190" y="920"/>
                    <a:pt x="9975" y="984"/>
                    <a:pt x="9746" y="1125"/>
                  </a:cubicBezTo>
                  <a:cubicBezTo>
                    <a:pt x="8760" y="1734"/>
                    <a:pt x="8611" y="3491"/>
                    <a:pt x="7641" y="3491"/>
                  </a:cubicBezTo>
                  <a:cubicBezTo>
                    <a:pt x="7416" y="3491"/>
                    <a:pt x="7148" y="3397"/>
                    <a:pt x="6815" y="3173"/>
                  </a:cubicBezTo>
                  <a:cubicBezTo>
                    <a:pt x="5068" y="1997"/>
                    <a:pt x="2503" y="0"/>
                    <a:pt x="487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5" name="Google Shape;2975;p3"/>
            <p:cNvSpPr/>
            <p:nvPr/>
          </p:nvSpPr>
          <p:spPr>
            <a:xfrm>
              <a:off x="7305775" y="3756169"/>
              <a:ext cx="53520" cy="79226"/>
            </a:xfrm>
            <a:custGeom>
              <a:avLst/>
              <a:gdLst/>
              <a:ahLst/>
              <a:cxnLst/>
              <a:rect l="l" t="t" r="r" b="b"/>
              <a:pathLst>
                <a:path w="1626" h="2407" extrusionOk="0">
                  <a:moveTo>
                    <a:pt x="1494" y="0"/>
                  </a:moveTo>
                  <a:cubicBezTo>
                    <a:pt x="1462" y="0"/>
                    <a:pt x="1431" y="12"/>
                    <a:pt x="1408" y="35"/>
                  </a:cubicBezTo>
                  <a:cubicBezTo>
                    <a:pt x="901" y="523"/>
                    <a:pt x="254" y="1541"/>
                    <a:pt x="31" y="2232"/>
                  </a:cubicBezTo>
                  <a:cubicBezTo>
                    <a:pt x="0" y="2328"/>
                    <a:pt x="77" y="2406"/>
                    <a:pt x="159" y="2406"/>
                  </a:cubicBezTo>
                  <a:cubicBezTo>
                    <a:pt x="190" y="2406"/>
                    <a:pt x="222" y="2395"/>
                    <a:pt x="249" y="2369"/>
                  </a:cubicBezTo>
                  <a:cubicBezTo>
                    <a:pt x="769" y="1865"/>
                    <a:pt x="1400" y="836"/>
                    <a:pt x="1614" y="163"/>
                  </a:cubicBezTo>
                  <a:cubicBezTo>
                    <a:pt x="1626" y="123"/>
                    <a:pt x="1616" y="75"/>
                    <a:pt x="1583" y="40"/>
                  </a:cubicBezTo>
                  <a:cubicBezTo>
                    <a:pt x="1559" y="13"/>
                    <a:pt x="1526" y="0"/>
                    <a:pt x="1494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6" name="Google Shape;2976;p3"/>
            <p:cNvSpPr/>
            <p:nvPr/>
          </p:nvSpPr>
          <p:spPr>
            <a:xfrm>
              <a:off x="7325425" y="4281556"/>
              <a:ext cx="84657" cy="44501"/>
            </a:xfrm>
            <a:custGeom>
              <a:avLst/>
              <a:gdLst/>
              <a:ahLst/>
              <a:cxnLst/>
              <a:rect l="l" t="t" r="r" b="b"/>
              <a:pathLst>
                <a:path w="2572" h="1352" extrusionOk="0">
                  <a:moveTo>
                    <a:pt x="2356" y="0"/>
                  </a:moveTo>
                  <a:cubicBezTo>
                    <a:pt x="2119" y="176"/>
                    <a:pt x="1735" y="365"/>
                    <a:pt x="1179" y="365"/>
                  </a:cubicBezTo>
                  <a:cubicBezTo>
                    <a:pt x="851" y="365"/>
                    <a:pt x="464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7" name="Google Shape;2977;p3"/>
            <p:cNvSpPr/>
            <p:nvPr/>
          </p:nvSpPr>
          <p:spPr>
            <a:xfrm>
              <a:off x="7285763" y="434521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1"/>
                    <a:pt x="1750" y="1351"/>
                  </a:cubicBezTo>
                  <a:cubicBezTo>
                    <a:pt x="1846" y="1351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8" name="Google Shape;2978;p3"/>
            <p:cNvSpPr/>
            <p:nvPr/>
          </p:nvSpPr>
          <p:spPr>
            <a:xfrm>
              <a:off x="7155255" y="4352257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0"/>
                  </a:moveTo>
                  <a:cubicBezTo>
                    <a:pt x="2118" y="175"/>
                    <a:pt x="1734" y="365"/>
                    <a:pt x="1177" y="365"/>
                  </a:cubicBezTo>
                  <a:cubicBezTo>
                    <a:pt x="850" y="365"/>
                    <a:pt x="463" y="299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5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10"/>
                    <a:pt x="2393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9" name="Google Shape;2979;p3"/>
            <p:cNvSpPr/>
            <p:nvPr/>
          </p:nvSpPr>
          <p:spPr>
            <a:xfrm>
              <a:off x="7246166" y="4408904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0" name="Google Shape;2980;p3"/>
            <p:cNvSpPr/>
            <p:nvPr/>
          </p:nvSpPr>
          <p:spPr>
            <a:xfrm>
              <a:off x="7365055" y="4217932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1" name="Google Shape;2981;p3"/>
            <p:cNvSpPr/>
            <p:nvPr/>
          </p:nvSpPr>
          <p:spPr>
            <a:xfrm>
              <a:off x="7257653" y="3955073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0"/>
                  </a:moveTo>
                  <a:cubicBezTo>
                    <a:pt x="557" y="0"/>
                    <a:pt x="423" y="75"/>
                    <a:pt x="346" y="199"/>
                  </a:cubicBezTo>
                  <a:lnTo>
                    <a:pt x="87" y="614"/>
                  </a:lnTo>
                  <a:cubicBezTo>
                    <a:pt x="59" y="661"/>
                    <a:pt x="38" y="711"/>
                    <a:pt x="30" y="762"/>
                  </a:cubicBezTo>
                  <a:cubicBezTo>
                    <a:pt x="0" y="931"/>
                    <a:pt x="78" y="1105"/>
                    <a:pt x="224" y="1195"/>
                  </a:cubicBezTo>
                  <a:lnTo>
                    <a:pt x="1672" y="2097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2"/>
                  </a:cubicBezTo>
                  <a:lnTo>
                    <a:pt x="2509" y="1547"/>
                  </a:lnTo>
                  <a:cubicBezTo>
                    <a:pt x="2633" y="1349"/>
                    <a:pt x="2572" y="1088"/>
                    <a:pt x="2375" y="965"/>
                  </a:cubicBezTo>
                  <a:lnTo>
                    <a:pt x="927" y="64"/>
                  </a:lnTo>
                  <a:cubicBezTo>
                    <a:pt x="860" y="23"/>
                    <a:pt x="783" y="0"/>
                    <a:pt x="7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2" name="Google Shape;2982;p3"/>
            <p:cNvSpPr/>
            <p:nvPr/>
          </p:nvSpPr>
          <p:spPr>
            <a:xfrm>
              <a:off x="7439508" y="4068235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40" y="713"/>
                    <a:pt x="31" y="763"/>
                  </a:cubicBezTo>
                  <a:cubicBezTo>
                    <a:pt x="0" y="935"/>
                    <a:pt x="77" y="1105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633" y="1351"/>
                    <a:pt x="2573" y="1089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3" name="Google Shape;2983;p3"/>
            <p:cNvSpPr/>
            <p:nvPr/>
          </p:nvSpPr>
          <p:spPr>
            <a:xfrm>
              <a:off x="6900658" y="4233862"/>
              <a:ext cx="433227" cy="286229"/>
            </a:xfrm>
            <a:custGeom>
              <a:avLst/>
              <a:gdLst/>
              <a:ahLst/>
              <a:cxnLst/>
              <a:rect l="l" t="t" r="r" b="b"/>
              <a:pathLst>
                <a:path w="13162" h="8696" extrusionOk="0">
                  <a:moveTo>
                    <a:pt x="1087" y="0"/>
                  </a:moveTo>
                  <a:cubicBezTo>
                    <a:pt x="1023" y="185"/>
                    <a:pt x="0" y="1226"/>
                    <a:pt x="905" y="2166"/>
                  </a:cubicBezTo>
                  <a:cubicBezTo>
                    <a:pt x="3748" y="5118"/>
                    <a:pt x="7305" y="7356"/>
                    <a:pt x="11283" y="8631"/>
                  </a:cubicBezTo>
                  <a:cubicBezTo>
                    <a:pt x="11418" y="8674"/>
                    <a:pt x="11555" y="8695"/>
                    <a:pt x="11691" y="8695"/>
                  </a:cubicBezTo>
                  <a:cubicBezTo>
                    <a:pt x="12138" y="8695"/>
                    <a:pt x="12566" y="8468"/>
                    <a:pt x="12812" y="8071"/>
                  </a:cubicBezTo>
                  <a:lnTo>
                    <a:pt x="13161" y="7512"/>
                  </a:lnTo>
                  <a:lnTo>
                    <a:pt x="13161" y="7512"/>
                  </a:lnTo>
                  <a:cubicBezTo>
                    <a:pt x="13046" y="7542"/>
                    <a:pt x="12926" y="7558"/>
                    <a:pt x="12805" y="7558"/>
                  </a:cubicBezTo>
                  <a:cubicBezTo>
                    <a:pt x="12664" y="7558"/>
                    <a:pt x="12521" y="7537"/>
                    <a:pt x="12381" y="7491"/>
                  </a:cubicBezTo>
                  <a:cubicBezTo>
                    <a:pt x="8262" y="6176"/>
                    <a:pt x="4490" y="3840"/>
                    <a:pt x="1442" y="677"/>
                  </a:cubicBezTo>
                  <a:cubicBezTo>
                    <a:pt x="1256" y="483"/>
                    <a:pt x="1138" y="249"/>
                    <a:pt x="1087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4" name="Google Shape;2984;p3"/>
            <p:cNvSpPr/>
            <p:nvPr/>
          </p:nvSpPr>
          <p:spPr>
            <a:xfrm>
              <a:off x="7343792" y="3828779"/>
              <a:ext cx="65797" cy="43119"/>
            </a:xfrm>
            <a:custGeom>
              <a:avLst/>
              <a:gdLst/>
              <a:ahLst/>
              <a:cxnLst/>
              <a:rect l="l" t="t" r="r" b="b"/>
              <a:pathLst>
                <a:path w="1999" h="1310" extrusionOk="0">
                  <a:moveTo>
                    <a:pt x="849" y="1"/>
                  </a:moveTo>
                  <a:cubicBezTo>
                    <a:pt x="788" y="1"/>
                    <a:pt x="728" y="7"/>
                    <a:pt x="671" y="20"/>
                  </a:cubicBezTo>
                  <a:cubicBezTo>
                    <a:pt x="0" y="170"/>
                    <a:pt x="360" y="1120"/>
                    <a:pt x="1157" y="1284"/>
                  </a:cubicBezTo>
                  <a:cubicBezTo>
                    <a:pt x="1243" y="1301"/>
                    <a:pt x="1321" y="1310"/>
                    <a:pt x="1392" y="1310"/>
                  </a:cubicBezTo>
                  <a:cubicBezTo>
                    <a:pt x="1879" y="1310"/>
                    <a:pt x="1998" y="921"/>
                    <a:pt x="1820" y="593"/>
                  </a:cubicBezTo>
                  <a:cubicBezTo>
                    <a:pt x="1607" y="205"/>
                    <a:pt x="1200" y="1"/>
                    <a:pt x="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5" name="Google Shape;2985;p3"/>
            <p:cNvSpPr/>
            <p:nvPr/>
          </p:nvSpPr>
          <p:spPr>
            <a:xfrm>
              <a:off x="7445466" y="3892140"/>
              <a:ext cx="65830" cy="43086"/>
            </a:xfrm>
            <a:custGeom>
              <a:avLst/>
              <a:gdLst/>
              <a:ahLst/>
              <a:cxnLst/>
              <a:rect l="l" t="t" r="r" b="b"/>
              <a:pathLst>
                <a:path w="2000" h="1309" extrusionOk="0">
                  <a:moveTo>
                    <a:pt x="851" y="1"/>
                  </a:moveTo>
                  <a:cubicBezTo>
                    <a:pt x="789" y="1"/>
                    <a:pt x="729" y="7"/>
                    <a:pt x="672" y="20"/>
                  </a:cubicBezTo>
                  <a:cubicBezTo>
                    <a:pt x="0" y="169"/>
                    <a:pt x="361" y="1118"/>
                    <a:pt x="1159" y="1282"/>
                  </a:cubicBezTo>
                  <a:cubicBezTo>
                    <a:pt x="1245" y="1300"/>
                    <a:pt x="1324" y="1309"/>
                    <a:pt x="1395" y="1309"/>
                  </a:cubicBezTo>
                  <a:cubicBezTo>
                    <a:pt x="1881" y="1309"/>
                    <a:pt x="2000" y="920"/>
                    <a:pt x="1821" y="593"/>
                  </a:cubicBezTo>
                  <a:cubicBezTo>
                    <a:pt x="1609" y="205"/>
                    <a:pt x="1202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6" name="Google Shape;2986;p3"/>
            <p:cNvSpPr/>
            <p:nvPr/>
          </p:nvSpPr>
          <p:spPr>
            <a:xfrm>
              <a:off x="7262262" y="3980911"/>
              <a:ext cx="77186" cy="40979"/>
            </a:xfrm>
            <a:custGeom>
              <a:avLst/>
              <a:gdLst/>
              <a:ahLst/>
              <a:cxnLst/>
              <a:rect l="l" t="t" r="r" b="b"/>
              <a:pathLst>
                <a:path w="2345" h="1245" extrusionOk="0">
                  <a:moveTo>
                    <a:pt x="22" y="1"/>
                  </a:moveTo>
                  <a:lnTo>
                    <a:pt x="22" y="1"/>
                  </a:lnTo>
                  <a:cubicBezTo>
                    <a:pt x="1" y="114"/>
                    <a:pt x="50" y="234"/>
                    <a:pt x="154" y="298"/>
                  </a:cubicBezTo>
                  <a:lnTo>
                    <a:pt x="1602" y="1201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6"/>
                    <a:pt x="2303" y="377"/>
                    <a:pt x="2167" y="292"/>
                  </a:cubicBezTo>
                  <a:lnTo>
                    <a:pt x="1922" y="141"/>
                  </a:lnTo>
                  <a:cubicBezTo>
                    <a:pt x="1747" y="205"/>
                    <a:pt x="1524" y="252"/>
                    <a:pt x="1248" y="252"/>
                  </a:cubicBezTo>
                  <a:cubicBezTo>
                    <a:pt x="918" y="252"/>
                    <a:pt x="513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7" name="Google Shape;2987;p3"/>
            <p:cNvSpPr/>
            <p:nvPr/>
          </p:nvSpPr>
          <p:spPr>
            <a:xfrm>
              <a:off x="7444149" y="4094172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cubicBezTo>
                    <a:pt x="1" y="113"/>
                    <a:pt x="50" y="233"/>
                    <a:pt x="154" y="298"/>
                  </a:cubicBezTo>
                  <a:lnTo>
                    <a:pt x="1602" y="1200"/>
                  </a:lnTo>
                  <a:cubicBezTo>
                    <a:pt x="1649" y="1230"/>
                    <a:pt x="1702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8" y="692"/>
                  </a:lnTo>
                  <a:cubicBezTo>
                    <a:pt x="2343" y="555"/>
                    <a:pt x="2301" y="376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8" name="Google Shape;2988;p3"/>
            <p:cNvSpPr/>
            <p:nvPr/>
          </p:nvSpPr>
          <p:spPr>
            <a:xfrm>
              <a:off x="7131853" y="3984400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9" name="Google Shape;2989;p3"/>
            <p:cNvSpPr/>
            <p:nvPr/>
          </p:nvSpPr>
          <p:spPr>
            <a:xfrm>
              <a:off x="7222829" y="4041047"/>
              <a:ext cx="84657" cy="44435"/>
            </a:xfrm>
            <a:custGeom>
              <a:avLst/>
              <a:gdLst/>
              <a:ahLst/>
              <a:cxnLst/>
              <a:rect l="l" t="t" r="r" b="b"/>
              <a:pathLst>
                <a:path w="2572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1" y="364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8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0" name="Google Shape;2990;p3"/>
            <p:cNvSpPr/>
            <p:nvPr/>
          </p:nvSpPr>
          <p:spPr>
            <a:xfrm>
              <a:off x="7313741" y="409766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4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1" y="235"/>
                    <a:pt x="48" y="344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1"/>
                    <a:pt x="1748" y="1351"/>
                  </a:cubicBezTo>
                  <a:cubicBezTo>
                    <a:pt x="1845" y="1351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1" y="108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1" name="Google Shape;2991;p3"/>
            <p:cNvSpPr/>
            <p:nvPr/>
          </p:nvSpPr>
          <p:spPr>
            <a:xfrm>
              <a:off x="7404652" y="415424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10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2" name="Google Shape;2992;p3"/>
            <p:cNvSpPr/>
            <p:nvPr/>
          </p:nvSpPr>
          <p:spPr>
            <a:xfrm>
              <a:off x="7092256" y="4048091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4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3" name="Google Shape;2993;p3"/>
            <p:cNvSpPr/>
            <p:nvPr/>
          </p:nvSpPr>
          <p:spPr>
            <a:xfrm>
              <a:off x="7183233" y="4104704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5" y="1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0" y="365"/>
                    <a:pt x="464" y="300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4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09"/>
                    <a:pt x="2392" y="25"/>
                  </a:cubicBezTo>
                  <a:lnTo>
                    <a:pt x="2355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4" name="Google Shape;2994;p3"/>
            <p:cNvSpPr/>
            <p:nvPr/>
          </p:nvSpPr>
          <p:spPr>
            <a:xfrm>
              <a:off x="7274144" y="4161318"/>
              <a:ext cx="84624" cy="44468"/>
            </a:xfrm>
            <a:custGeom>
              <a:avLst/>
              <a:gdLst/>
              <a:ahLst/>
              <a:cxnLst/>
              <a:rect l="l" t="t" r="r" b="b"/>
              <a:pathLst>
                <a:path w="2571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2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7" y="423"/>
                  </a:lnTo>
                  <a:cubicBezTo>
                    <a:pt x="2571" y="288"/>
                    <a:pt x="2529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5" name="Google Shape;2995;p3"/>
            <p:cNvSpPr/>
            <p:nvPr/>
          </p:nvSpPr>
          <p:spPr>
            <a:xfrm>
              <a:off x="7052626" y="411171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6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6" name="Google Shape;2996;p3"/>
            <p:cNvSpPr/>
            <p:nvPr/>
          </p:nvSpPr>
          <p:spPr>
            <a:xfrm>
              <a:off x="7143537" y="4168362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9" y="176"/>
                    <a:pt x="1735" y="365"/>
                    <a:pt x="1178" y="365"/>
                  </a:cubicBezTo>
                  <a:cubicBezTo>
                    <a:pt x="851" y="365"/>
                    <a:pt x="464" y="299"/>
                    <a:pt x="13" y="127"/>
                  </a:cubicBezTo>
                  <a:lnTo>
                    <a:pt x="13" y="127"/>
                  </a:lnTo>
                  <a:cubicBezTo>
                    <a:pt x="1" y="235"/>
                    <a:pt x="49" y="343"/>
                    <a:pt x="148" y="405"/>
                  </a:cubicBezTo>
                  <a:lnTo>
                    <a:pt x="1596" y="1306"/>
                  </a:lnTo>
                  <a:cubicBezTo>
                    <a:pt x="1643" y="1336"/>
                    <a:pt x="1697" y="1351"/>
                    <a:pt x="1749" y="1351"/>
                  </a:cubicBezTo>
                  <a:cubicBezTo>
                    <a:pt x="1846" y="1351"/>
                    <a:pt x="1941" y="1302"/>
                    <a:pt x="1996" y="1214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4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7" name="Google Shape;2997;p3"/>
            <p:cNvSpPr/>
            <p:nvPr/>
          </p:nvSpPr>
          <p:spPr>
            <a:xfrm>
              <a:off x="7234514" y="422497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5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4"/>
                  </a:cubicBezTo>
                  <a:lnTo>
                    <a:pt x="1595" y="1307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6" y="1350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7"/>
                    <a:pt x="2530" y="108"/>
                    <a:pt x="2393" y="25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8" name="Google Shape;2998;p3"/>
            <p:cNvSpPr/>
            <p:nvPr/>
          </p:nvSpPr>
          <p:spPr>
            <a:xfrm>
              <a:off x="7012964" y="417537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0"/>
                    <a:pt x="1750" y="1350"/>
                  </a:cubicBezTo>
                  <a:cubicBezTo>
                    <a:pt x="1846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9" name="Google Shape;2999;p3"/>
            <p:cNvSpPr/>
            <p:nvPr/>
          </p:nvSpPr>
          <p:spPr>
            <a:xfrm>
              <a:off x="7103941" y="4231986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1"/>
                  </a:moveTo>
                  <a:cubicBezTo>
                    <a:pt x="2118" y="176"/>
                    <a:pt x="1734" y="366"/>
                    <a:pt x="1178" y="366"/>
                  </a:cubicBezTo>
                  <a:cubicBezTo>
                    <a:pt x="851" y="366"/>
                    <a:pt x="464" y="300"/>
                    <a:pt x="12" y="128"/>
                  </a:cubicBezTo>
                  <a:lnTo>
                    <a:pt x="12" y="128"/>
                  </a:lnTo>
                  <a:cubicBezTo>
                    <a:pt x="1" y="235"/>
                    <a:pt x="48" y="345"/>
                    <a:pt x="146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8" y="1352"/>
                  </a:cubicBezTo>
                  <a:cubicBezTo>
                    <a:pt x="1845" y="1352"/>
                    <a:pt x="1940" y="1303"/>
                    <a:pt x="1995" y="1214"/>
                  </a:cubicBezTo>
                  <a:lnTo>
                    <a:pt x="2487" y="424"/>
                  </a:lnTo>
                  <a:cubicBezTo>
                    <a:pt x="2571" y="288"/>
                    <a:pt x="2530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0" name="Google Shape;3000;p3"/>
            <p:cNvSpPr/>
            <p:nvPr/>
          </p:nvSpPr>
          <p:spPr>
            <a:xfrm>
              <a:off x="7194852" y="4288633"/>
              <a:ext cx="84723" cy="44435"/>
            </a:xfrm>
            <a:custGeom>
              <a:avLst/>
              <a:gdLst/>
              <a:ahLst/>
              <a:cxnLst/>
              <a:rect l="l" t="t" r="r" b="b"/>
              <a:pathLst>
                <a:path w="2574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2" y="364"/>
                    <a:pt x="465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1" name="Google Shape;3001;p3"/>
            <p:cNvSpPr/>
            <p:nvPr/>
          </p:nvSpPr>
          <p:spPr>
            <a:xfrm>
              <a:off x="6973367" y="4239063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2" name="Google Shape;3002;p3"/>
            <p:cNvSpPr/>
            <p:nvPr/>
          </p:nvSpPr>
          <p:spPr>
            <a:xfrm>
              <a:off x="7064344" y="4295677"/>
              <a:ext cx="84624" cy="44435"/>
            </a:xfrm>
            <a:custGeom>
              <a:avLst/>
              <a:gdLst/>
              <a:ahLst/>
              <a:cxnLst/>
              <a:rect l="l" t="t" r="r" b="b"/>
              <a:pathLst>
                <a:path w="2571" h="1350" extrusionOk="0">
                  <a:moveTo>
                    <a:pt x="2355" y="0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6" y="404"/>
                  </a:cubicBezTo>
                  <a:lnTo>
                    <a:pt x="1594" y="1306"/>
                  </a:lnTo>
                  <a:cubicBezTo>
                    <a:pt x="1642" y="1336"/>
                    <a:pt x="1695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7"/>
                    <a:pt x="2529" y="108"/>
                    <a:pt x="2392" y="24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3" name="Google Shape;3003;p3"/>
            <p:cNvSpPr/>
            <p:nvPr/>
          </p:nvSpPr>
          <p:spPr>
            <a:xfrm>
              <a:off x="7171351" y="3924298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113"/>
                    <a:pt x="50" y="233"/>
                    <a:pt x="154" y="298"/>
                  </a:cubicBezTo>
                  <a:lnTo>
                    <a:pt x="1602" y="1199"/>
                  </a:lnTo>
                  <a:cubicBezTo>
                    <a:pt x="1650" y="1229"/>
                    <a:pt x="1703" y="1243"/>
                    <a:pt x="1755" y="1243"/>
                  </a:cubicBezTo>
                  <a:cubicBezTo>
                    <a:pt x="1852" y="1243"/>
                    <a:pt x="1946" y="1195"/>
                    <a:pt x="2001" y="1107"/>
                  </a:cubicBezTo>
                  <a:lnTo>
                    <a:pt x="2258" y="692"/>
                  </a:lnTo>
                  <a:cubicBezTo>
                    <a:pt x="2343" y="556"/>
                    <a:pt x="2303" y="377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4" name="Google Shape;3004;p3"/>
            <p:cNvSpPr/>
            <p:nvPr/>
          </p:nvSpPr>
          <p:spPr>
            <a:xfrm>
              <a:off x="7353173" y="4037525"/>
              <a:ext cx="77186" cy="40946"/>
            </a:xfrm>
            <a:custGeom>
              <a:avLst/>
              <a:gdLst/>
              <a:ahLst/>
              <a:cxnLst/>
              <a:rect l="l" t="t" r="r" b="b"/>
              <a:pathLst>
                <a:path w="2345" h="1244" extrusionOk="0">
                  <a:moveTo>
                    <a:pt x="22" y="1"/>
                  </a:moveTo>
                  <a:cubicBezTo>
                    <a:pt x="1" y="114"/>
                    <a:pt x="51" y="233"/>
                    <a:pt x="154" y="299"/>
                  </a:cubicBezTo>
                  <a:lnTo>
                    <a:pt x="1602" y="1200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2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5"/>
                    <a:pt x="2303" y="376"/>
                    <a:pt x="2168" y="291"/>
                  </a:cubicBezTo>
                  <a:lnTo>
                    <a:pt x="1923" y="140"/>
                  </a:lnTo>
                  <a:cubicBezTo>
                    <a:pt x="1748" y="205"/>
                    <a:pt x="1524" y="252"/>
                    <a:pt x="1246" y="252"/>
                  </a:cubicBezTo>
                  <a:cubicBezTo>
                    <a:pt x="917" y="252"/>
                    <a:pt x="512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5" name="Google Shape;3005;p3"/>
            <p:cNvSpPr/>
            <p:nvPr/>
          </p:nvSpPr>
          <p:spPr>
            <a:xfrm>
              <a:off x="6905003" y="3614371"/>
              <a:ext cx="813363" cy="914412"/>
            </a:xfrm>
            <a:custGeom>
              <a:avLst/>
              <a:gdLst/>
              <a:ahLst/>
              <a:cxnLst/>
              <a:rect l="l" t="t" r="r" b="b"/>
              <a:pathLst>
                <a:path w="24711" h="27781" extrusionOk="0">
                  <a:moveTo>
                    <a:pt x="13244" y="265"/>
                  </a:moveTo>
                  <a:cubicBezTo>
                    <a:pt x="13482" y="265"/>
                    <a:pt x="13725" y="330"/>
                    <a:pt x="13943" y="464"/>
                  </a:cubicBezTo>
                  <a:lnTo>
                    <a:pt x="23769" y="6582"/>
                  </a:lnTo>
                  <a:cubicBezTo>
                    <a:pt x="24388" y="6968"/>
                    <a:pt x="24577" y="7784"/>
                    <a:pt x="24191" y="8404"/>
                  </a:cubicBezTo>
                  <a:lnTo>
                    <a:pt x="12680" y="26892"/>
                  </a:lnTo>
                  <a:cubicBezTo>
                    <a:pt x="12433" y="27289"/>
                    <a:pt x="12005" y="27516"/>
                    <a:pt x="11557" y="27516"/>
                  </a:cubicBezTo>
                  <a:cubicBezTo>
                    <a:pt x="11422" y="27516"/>
                    <a:pt x="11285" y="27494"/>
                    <a:pt x="11151" y="27452"/>
                  </a:cubicBezTo>
                  <a:cubicBezTo>
                    <a:pt x="9561" y="26943"/>
                    <a:pt x="7567" y="26127"/>
                    <a:pt x="5456" y="24797"/>
                  </a:cubicBezTo>
                  <a:cubicBezTo>
                    <a:pt x="3440" y="23528"/>
                    <a:pt x="1896" y="22154"/>
                    <a:pt x="774" y="20987"/>
                  </a:cubicBezTo>
                  <a:cubicBezTo>
                    <a:pt x="357" y="20554"/>
                    <a:pt x="291" y="19889"/>
                    <a:pt x="610" y="19377"/>
                  </a:cubicBezTo>
                  <a:lnTo>
                    <a:pt x="12121" y="889"/>
                  </a:lnTo>
                  <a:cubicBezTo>
                    <a:pt x="12371" y="485"/>
                    <a:pt x="12803" y="265"/>
                    <a:pt x="13244" y="265"/>
                  </a:cubicBezTo>
                  <a:close/>
                  <a:moveTo>
                    <a:pt x="13243" y="0"/>
                  </a:moveTo>
                  <a:cubicBezTo>
                    <a:pt x="12690" y="0"/>
                    <a:pt x="12186" y="279"/>
                    <a:pt x="11895" y="749"/>
                  </a:cubicBezTo>
                  <a:lnTo>
                    <a:pt x="384" y="19237"/>
                  </a:lnTo>
                  <a:cubicBezTo>
                    <a:pt x="0" y="19855"/>
                    <a:pt x="81" y="20650"/>
                    <a:pt x="582" y="21172"/>
                  </a:cubicBezTo>
                  <a:cubicBezTo>
                    <a:pt x="1996" y="22640"/>
                    <a:pt x="3588" y="23935"/>
                    <a:pt x="5314" y="25023"/>
                  </a:cubicBezTo>
                  <a:cubicBezTo>
                    <a:pt x="7113" y="26156"/>
                    <a:pt x="9048" y="27057"/>
                    <a:pt x="11070" y="27705"/>
                  </a:cubicBezTo>
                  <a:cubicBezTo>
                    <a:pt x="11228" y="27755"/>
                    <a:pt x="11392" y="27781"/>
                    <a:pt x="11557" y="27781"/>
                  </a:cubicBezTo>
                  <a:cubicBezTo>
                    <a:pt x="12109" y="27781"/>
                    <a:pt x="12612" y="27502"/>
                    <a:pt x="12904" y="27032"/>
                  </a:cubicBezTo>
                  <a:lnTo>
                    <a:pt x="24414" y="8544"/>
                  </a:lnTo>
                  <a:cubicBezTo>
                    <a:pt x="24639" y="8183"/>
                    <a:pt x="24710" y="7757"/>
                    <a:pt x="24614" y="7346"/>
                  </a:cubicBezTo>
                  <a:cubicBezTo>
                    <a:pt x="24518" y="6933"/>
                    <a:pt x="24266" y="6582"/>
                    <a:pt x="23906" y="6357"/>
                  </a:cubicBezTo>
                  <a:lnTo>
                    <a:pt x="14081" y="240"/>
                  </a:lnTo>
                  <a:cubicBezTo>
                    <a:pt x="13828" y="82"/>
                    <a:pt x="13540" y="0"/>
                    <a:pt x="1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6" name="Google Shape;3006;p3"/>
            <p:cNvSpPr/>
            <p:nvPr/>
          </p:nvSpPr>
          <p:spPr>
            <a:xfrm>
              <a:off x="7215720" y="3680958"/>
              <a:ext cx="444254" cy="384842"/>
            </a:xfrm>
            <a:custGeom>
              <a:avLst/>
              <a:gdLst/>
              <a:ahLst/>
              <a:cxnLst/>
              <a:rect l="l" t="t" r="r" b="b"/>
              <a:pathLst>
                <a:path w="13497" h="11692" extrusionOk="0">
                  <a:moveTo>
                    <a:pt x="3637" y="264"/>
                  </a:moveTo>
                  <a:cubicBezTo>
                    <a:pt x="3728" y="264"/>
                    <a:pt x="3818" y="287"/>
                    <a:pt x="3900" y="339"/>
                  </a:cubicBezTo>
                  <a:lnTo>
                    <a:pt x="12892" y="5937"/>
                  </a:lnTo>
                  <a:cubicBezTo>
                    <a:pt x="13123" y="6083"/>
                    <a:pt x="13195" y="6392"/>
                    <a:pt x="13050" y="6626"/>
                  </a:cubicBezTo>
                  <a:lnTo>
                    <a:pt x="10207" y="11192"/>
                  </a:lnTo>
                  <a:cubicBezTo>
                    <a:pt x="10113" y="11344"/>
                    <a:pt x="9950" y="11428"/>
                    <a:pt x="9783" y="11428"/>
                  </a:cubicBezTo>
                  <a:cubicBezTo>
                    <a:pt x="9693" y="11428"/>
                    <a:pt x="9602" y="11404"/>
                    <a:pt x="9520" y="11352"/>
                  </a:cubicBezTo>
                  <a:lnTo>
                    <a:pt x="527" y="5755"/>
                  </a:lnTo>
                  <a:cubicBezTo>
                    <a:pt x="414" y="5684"/>
                    <a:pt x="336" y="5574"/>
                    <a:pt x="306" y="5443"/>
                  </a:cubicBezTo>
                  <a:cubicBezTo>
                    <a:pt x="275" y="5313"/>
                    <a:pt x="297" y="5180"/>
                    <a:pt x="368" y="5065"/>
                  </a:cubicBezTo>
                  <a:lnTo>
                    <a:pt x="3212" y="499"/>
                  </a:lnTo>
                  <a:cubicBezTo>
                    <a:pt x="3306" y="347"/>
                    <a:pt x="3469" y="264"/>
                    <a:pt x="3637" y="264"/>
                  </a:cubicBezTo>
                  <a:close/>
                  <a:moveTo>
                    <a:pt x="3636" y="0"/>
                  </a:moveTo>
                  <a:cubicBezTo>
                    <a:pt x="3381" y="0"/>
                    <a:pt x="3131" y="128"/>
                    <a:pt x="2987" y="361"/>
                  </a:cubicBezTo>
                  <a:lnTo>
                    <a:pt x="143" y="4927"/>
                  </a:lnTo>
                  <a:cubicBezTo>
                    <a:pt x="36" y="5100"/>
                    <a:pt x="1" y="5305"/>
                    <a:pt x="47" y="5503"/>
                  </a:cubicBezTo>
                  <a:cubicBezTo>
                    <a:pt x="94" y="5701"/>
                    <a:pt x="216" y="5870"/>
                    <a:pt x="388" y="5978"/>
                  </a:cubicBezTo>
                  <a:lnTo>
                    <a:pt x="9379" y="11575"/>
                  </a:lnTo>
                  <a:cubicBezTo>
                    <a:pt x="9505" y="11654"/>
                    <a:pt x="9644" y="11691"/>
                    <a:pt x="9781" y="11691"/>
                  </a:cubicBezTo>
                  <a:cubicBezTo>
                    <a:pt x="10037" y="11691"/>
                    <a:pt x="10287" y="11564"/>
                    <a:pt x="10430" y="11331"/>
                  </a:cubicBezTo>
                  <a:lnTo>
                    <a:pt x="13273" y="6764"/>
                  </a:lnTo>
                  <a:cubicBezTo>
                    <a:pt x="13497" y="6408"/>
                    <a:pt x="13387" y="5937"/>
                    <a:pt x="13031" y="5713"/>
                  </a:cubicBezTo>
                  <a:lnTo>
                    <a:pt x="4038" y="116"/>
                  </a:lnTo>
                  <a:cubicBezTo>
                    <a:pt x="3913" y="38"/>
                    <a:pt x="3774" y="0"/>
                    <a:pt x="36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7" name="Google Shape;3007;p3"/>
            <p:cNvSpPr/>
            <p:nvPr/>
          </p:nvSpPr>
          <p:spPr>
            <a:xfrm>
              <a:off x="6964382" y="4200026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3" y="1295"/>
                    <a:pt x="2844" y="1474"/>
                    <a:pt x="2761" y="1610"/>
                  </a:cubicBezTo>
                  <a:lnTo>
                    <a:pt x="2268" y="2401"/>
                  </a:lnTo>
                  <a:cubicBezTo>
                    <a:pt x="2214" y="2488"/>
                    <a:pt x="2118" y="2538"/>
                    <a:pt x="2022" y="2538"/>
                  </a:cubicBezTo>
                  <a:cubicBezTo>
                    <a:pt x="1970" y="2538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5" y="1507"/>
                    <a:pt x="242" y="1328"/>
                    <a:pt x="327" y="1192"/>
                  </a:cubicBezTo>
                  <a:lnTo>
                    <a:pt x="820" y="402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7"/>
                    <a:pt x="596" y="262"/>
                  </a:cubicBezTo>
                  <a:lnTo>
                    <a:pt x="103" y="1052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5"/>
                    <a:pt x="155" y="1738"/>
                    <a:pt x="282" y="1816"/>
                  </a:cubicBezTo>
                  <a:lnTo>
                    <a:pt x="1730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49"/>
                  </a:lnTo>
                  <a:cubicBezTo>
                    <a:pt x="3146" y="1490"/>
                    <a:pt x="3066" y="1147"/>
                    <a:pt x="2806" y="986"/>
                  </a:cubicBezTo>
                  <a:lnTo>
                    <a:pt x="1358" y="84"/>
                  </a:lnTo>
                  <a:cubicBezTo>
                    <a:pt x="1271" y="29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8" name="Google Shape;3008;p3"/>
            <p:cNvSpPr/>
            <p:nvPr/>
          </p:nvSpPr>
          <p:spPr>
            <a:xfrm>
              <a:off x="7000983" y="4230439"/>
              <a:ext cx="28044" cy="28998"/>
            </a:xfrm>
            <a:custGeom>
              <a:avLst/>
              <a:gdLst/>
              <a:ahLst/>
              <a:cxnLst/>
              <a:rect l="l" t="t" r="r" b="b"/>
              <a:pathLst>
                <a:path w="852" h="881" extrusionOk="0">
                  <a:moveTo>
                    <a:pt x="537" y="207"/>
                  </a:moveTo>
                  <a:cubicBezTo>
                    <a:pt x="544" y="207"/>
                    <a:pt x="550" y="208"/>
                    <a:pt x="556" y="210"/>
                  </a:cubicBezTo>
                  <a:cubicBezTo>
                    <a:pt x="592" y="217"/>
                    <a:pt x="611" y="238"/>
                    <a:pt x="613" y="270"/>
                  </a:cubicBezTo>
                  <a:cubicBezTo>
                    <a:pt x="618" y="344"/>
                    <a:pt x="544" y="460"/>
                    <a:pt x="491" y="537"/>
                  </a:cubicBezTo>
                  <a:cubicBezTo>
                    <a:pt x="463" y="575"/>
                    <a:pt x="444" y="610"/>
                    <a:pt x="410" y="638"/>
                  </a:cubicBezTo>
                  <a:cubicBezTo>
                    <a:pt x="392" y="654"/>
                    <a:pt x="375" y="667"/>
                    <a:pt x="351" y="667"/>
                  </a:cubicBezTo>
                  <a:cubicBezTo>
                    <a:pt x="345" y="667"/>
                    <a:pt x="338" y="666"/>
                    <a:pt x="330" y="664"/>
                  </a:cubicBezTo>
                  <a:cubicBezTo>
                    <a:pt x="314" y="662"/>
                    <a:pt x="301" y="648"/>
                    <a:pt x="290" y="636"/>
                  </a:cubicBezTo>
                  <a:cubicBezTo>
                    <a:pt x="260" y="610"/>
                    <a:pt x="283" y="572"/>
                    <a:pt x="289" y="541"/>
                  </a:cubicBezTo>
                  <a:cubicBezTo>
                    <a:pt x="317" y="447"/>
                    <a:pt x="364" y="378"/>
                    <a:pt x="431" y="287"/>
                  </a:cubicBezTo>
                  <a:cubicBezTo>
                    <a:pt x="459" y="253"/>
                    <a:pt x="485" y="223"/>
                    <a:pt x="500" y="216"/>
                  </a:cubicBezTo>
                  <a:cubicBezTo>
                    <a:pt x="510" y="210"/>
                    <a:pt x="524" y="207"/>
                    <a:pt x="537" y="207"/>
                  </a:cubicBezTo>
                  <a:close/>
                  <a:moveTo>
                    <a:pt x="554" y="1"/>
                  </a:moveTo>
                  <a:cubicBezTo>
                    <a:pt x="522" y="1"/>
                    <a:pt x="490" y="6"/>
                    <a:pt x="457" y="16"/>
                  </a:cubicBezTo>
                  <a:cubicBezTo>
                    <a:pt x="450" y="18"/>
                    <a:pt x="443" y="20"/>
                    <a:pt x="437" y="25"/>
                  </a:cubicBezTo>
                  <a:cubicBezTo>
                    <a:pt x="306" y="85"/>
                    <a:pt x="234" y="212"/>
                    <a:pt x="168" y="330"/>
                  </a:cubicBezTo>
                  <a:cubicBezTo>
                    <a:pt x="88" y="466"/>
                    <a:pt x="1" y="617"/>
                    <a:pt x="118" y="768"/>
                  </a:cubicBezTo>
                  <a:cubicBezTo>
                    <a:pt x="135" y="789"/>
                    <a:pt x="157" y="812"/>
                    <a:pt x="188" y="832"/>
                  </a:cubicBezTo>
                  <a:cubicBezTo>
                    <a:pt x="235" y="866"/>
                    <a:pt x="284" y="880"/>
                    <a:pt x="333" y="880"/>
                  </a:cubicBezTo>
                  <a:cubicBezTo>
                    <a:pt x="492" y="880"/>
                    <a:pt x="647" y="724"/>
                    <a:pt x="724" y="584"/>
                  </a:cubicBezTo>
                  <a:cubicBezTo>
                    <a:pt x="754" y="543"/>
                    <a:pt x="777" y="497"/>
                    <a:pt x="799" y="444"/>
                  </a:cubicBezTo>
                  <a:cubicBezTo>
                    <a:pt x="852" y="303"/>
                    <a:pt x="845" y="127"/>
                    <a:pt x="687" y="36"/>
                  </a:cubicBezTo>
                  <a:cubicBezTo>
                    <a:pt x="642" y="11"/>
                    <a:pt x="598" y="1"/>
                    <a:pt x="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9" name="Google Shape;3009;p3"/>
            <p:cNvSpPr/>
            <p:nvPr/>
          </p:nvSpPr>
          <p:spPr>
            <a:xfrm>
              <a:off x="7004011" y="4136368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5"/>
                  </a:moveTo>
                  <a:cubicBezTo>
                    <a:pt x="1117" y="265"/>
                    <a:pt x="1170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5" y="1474"/>
                    <a:pt x="2760" y="1611"/>
                  </a:cubicBezTo>
                  <a:lnTo>
                    <a:pt x="2267" y="2401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69" y="2538"/>
                    <a:pt x="1916" y="2523"/>
                    <a:pt x="1868" y="2494"/>
                  </a:cubicBezTo>
                  <a:lnTo>
                    <a:pt x="420" y="1592"/>
                  </a:lnTo>
                  <a:cubicBezTo>
                    <a:pt x="285" y="1507"/>
                    <a:pt x="243" y="1329"/>
                    <a:pt x="328" y="1192"/>
                  </a:cubicBezTo>
                  <a:lnTo>
                    <a:pt x="819" y="402"/>
                  </a:lnTo>
                  <a:cubicBezTo>
                    <a:pt x="874" y="314"/>
                    <a:pt x="969" y="265"/>
                    <a:pt x="1065" y="265"/>
                  </a:cubicBezTo>
                  <a:close/>
                  <a:moveTo>
                    <a:pt x="1065" y="0"/>
                  </a:moveTo>
                  <a:cubicBezTo>
                    <a:pt x="873" y="0"/>
                    <a:pt x="697" y="97"/>
                    <a:pt x="595" y="262"/>
                  </a:cubicBezTo>
                  <a:lnTo>
                    <a:pt x="102" y="1053"/>
                  </a:lnTo>
                  <a:cubicBezTo>
                    <a:pt x="25" y="1179"/>
                    <a:pt x="0" y="1326"/>
                    <a:pt x="33" y="1472"/>
                  </a:cubicBezTo>
                  <a:cubicBezTo>
                    <a:pt x="68" y="1615"/>
                    <a:pt x="155" y="1739"/>
                    <a:pt x="281" y="1815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4"/>
                    <a:pt x="2492" y="2539"/>
                  </a:cubicBezTo>
                  <a:lnTo>
                    <a:pt x="2984" y="1749"/>
                  </a:lnTo>
                  <a:cubicBezTo>
                    <a:pt x="3145" y="1490"/>
                    <a:pt x="3067" y="1147"/>
                    <a:pt x="2807" y="986"/>
                  </a:cubicBezTo>
                  <a:lnTo>
                    <a:pt x="1358" y="84"/>
                  </a:lnTo>
                  <a:cubicBezTo>
                    <a:pt x="1270" y="30"/>
                    <a:pt x="1169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0" name="Google Shape;3010;p3"/>
            <p:cNvSpPr/>
            <p:nvPr/>
          </p:nvSpPr>
          <p:spPr>
            <a:xfrm>
              <a:off x="7046603" y="4166979"/>
              <a:ext cx="22415" cy="30413"/>
            </a:xfrm>
            <a:custGeom>
              <a:avLst/>
              <a:gdLst/>
              <a:ahLst/>
              <a:cxnLst/>
              <a:rect l="l" t="t" r="r" b="b"/>
              <a:pathLst>
                <a:path w="681" h="924" extrusionOk="0">
                  <a:moveTo>
                    <a:pt x="462" y="0"/>
                  </a:moveTo>
                  <a:cubicBezTo>
                    <a:pt x="447" y="4"/>
                    <a:pt x="205" y="118"/>
                    <a:pt x="169" y="166"/>
                  </a:cubicBezTo>
                  <a:cubicBezTo>
                    <a:pt x="160" y="180"/>
                    <a:pt x="266" y="284"/>
                    <a:pt x="280" y="293"/>
                  </a:cubicBezTo>
                  <a:cubicBezTo>
                    <a:pt x="283" y="295"/>
                    <a:pt x="286" y="296"/>
                    <a:pt x="289" y="296"/>
                  </a:cubicBezTo>
                  <a:cubicBezTo>
                    <a:pt x="313" y="296"/>
                    <a:pt x="347" y="259"/>
                    <a:pt x="362" y="259"/>
                  </a:cubicBezTo>
                  <a:cubicBezTo>
                    <a:pt x="363" y="259"/>
                    <a:pt x="365" y="260"/>
                    <a:pt x="366" y="261"/>
                  </a:cubicBezTo>
                  <a:cubicBezTo>
                    <a:pt x="362" y="268"/>
                    <a:pt x="359" y="274"/>
                    <a:pt x="354" y="282"/>
                  </a:cubicBezTo>
                  <a:cubicBezTo>
                    <a:pt x="264" y="427"/>
                    <a:pt x="160" y="561"/>
                    <a:pt x="71" y="707"/>
                  </a:cubicBezTo>
                  <a:lnTo>
                    <a:pt x="3" y="815"/>
                  </a:lnTo>
                  <a:lnTo>
                    <a:pt x="1" y="816"/>
                  </a:lnTo>
                  <a:cubicBezTo>
                    <a:pt x="30" y="840"/>
                    <a:pt x="69" y="869"/>
                    <a:pt x="106" y="894"/>
                  </a:cubicBezTo>
                  <a:cubicBezTo>
                    <a:pt x="129" y="907"/>
                    <a:pt x="158" y="923"/>
                    <a:pt x="176" y="923"/>
                  </a:cubicBezTo>
                  <a:cubicBezTo>
                    <a:pt x="182" y="923"/>
                    <a:pt x="187" y="921"/>
                    <a:pt x="190" y="916"/>
                  </a:cubicBezTo>
                  <a:cubicBezTo>
                    <a:pt x="205" y="890"/>
                    <a:pt x="222" y="863"/>
                    <a:pt x="238" y="836"/>
                  </a:cubicBezTo>
                  <a:cubicBezTo>
                    <a:pt x="346" y="664"/>
                    <a:pt x="462" y="506"/>
                    <a:pt x="569" y="332"/>
                  </a:cubicBezTo>
                  <a:cubicBezTo>
                    <a:pt x="609" y="270"/>
                    <a:pt x="647" y="208"/>
                    <a:pt x="681" y="140"/>
                  </a:cubicBezTo>
                  <a:cubicBezTo>
                    <a:pt x="642" y="111"/>
                    <a:pt x="605" y="86"/>
                    <a:pt x="565" y="61"/>
                  </a:cubicBezTo>
                  <a:cubicBezTo>
                    <a:pt x="531" y="40"/>
                    <a:pt x="498" y="20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1" name="Google Shape;3011;p3"/>
            <p:cNvSpPr/>
            <p:nvPr/>
          </p:nvSpPr>
          <p:spPr>
            <a:xfrm>
              <a:off x="7043674" y="4072744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2" y="1295"/>
                    <a:pt x="2844" y="1473"/>
                    <a:pt x="2759" y="1610"/>
                  </a:cubicBezTo>
                  <a:lnTo>
                    <a:pt x="2268" y="2400"/>
                  </a:lnTo>
                  <a:cubicBezTo>
                    <a:pt x="2214" y="2488"/>
                    <a:pt x="2118" y="2537"/>
                    <a:pt x="2022" y="2537"/>
                  </a:cubicBezTo>
                  <a:cubicBezTo>
                    <a:pt x="1970" y="2537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4" y="1507"/>
                    <a:pt x="242" y="1327"/>
                    <a:pt x="327" y="1192"/>
                  </a:cubicBezTo>
                  <a:lnTo>
                    <a:pt x="820" y="401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0"/>
                  </a:moveTo>
                  <a:cubicBezTo>
                    <a:pt x="873" y="0"/>
                    <a:pt x="697" y="97"/>
                    <a:pt x="594" y="262"/>
                  </a:cubicBezTo>
                  <a:lnTo>
                    <a:pt x="103" y="1051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4"/>
                    <a:pt x="155" y="1736"/>
                    <a:pt x="280" y="1815"/>
                  </a:cubicBezTo>
                  <a:lnTo>
                    <a:pt x="1729" y="2716"/>
                  </a:lnTo>
                  <a:cubicBezTo>
                    <a:pt x="1817" y="2772"/>
                    <a:pt x="1918" y="2800"/>
                    <a:pt x="2022" y="2800"/>
                  </a:cubicBezTo>
                  <a:cubicBezTo>
                    <a:pt x="2215" y="2800"/>
                    <a:pt x="2390" y="2704"/>
                    <a:pt x="2492" y="2539"/>
                  </a:cubicBezTo>
                  <a:lnTo>
                    <a:pt x="2985" y="1748"/>
                  </a:lnTo>
                  <a:cubicBezTo>
                    <a:pt x="3146" y="1490"/>
                    <a:pt x="3067" y="1146"/>
                    <a:pt x="2806" y="985"/>
                  </a:cubicBezTo>
                  <a:lnTo>
                    <a:pt x="1358" y="83"/>
                  </a:lnTo>
                  <a:cubicBezTo>
                    <a:pt x="1270" y="29"/>
                    <a:pt x="1169" y="0"/>
                    <a:pt x="1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2" name="Google Shape;3012;p3"/>
            <p:cNvSpPr/>
            <p:nvPr/>
          </p:nvSpPr>
          <p:spPr>
            <a:xfrm>
              <a:off x="7083501" y="4104803"/>
              <a:ext cx="25443" cy="29130"/>
            </a:xfrm>
            <a:custGeom>
              <a:avLst/>
              <a:gdLst/>
              <a:ahLst/>
              <a:cxnLst/>
              <a:rect l="l" t="t" r="r" b="b"/>
              <a:pathLst>
                <a:path w="773" h="885" extrusionOk="0">
                  <a:moveTo>
                    <a:pt x="517" y="204"/>
                  </a:moveTo>
                  <a:cubicBezTo>
                    <a:pt x="519" y="204"/>
                    <a:pt x="520" y="205"/>
                    <a:pt x="519" y="207"/>
                  </a:cubicBezTo>
                  <a:lnTo>
                    <a:pt x="366" y="446"/>
                  </a:lnTo>
                  <a:cubicBezTo>
                    <a:pt x="342" y="436"/>
                    <a:pt x="217" y="352"/>
                    <a:pt x="217" y="352"/>
                  </a:cubicBezTo>
                  <a:cubicBezTo>
                    <a:pt x="228" y="344"/>
                    <a:pt x="488" y="204"/>
                    <a:pt x="517" y="204"/>
                  </a:cubicBezTo>
                  <a:close/>
                  <a:moveTo>
                    <a:pt x="591" y="1"/>
                  </a:moveTo>
                  <a:cubicBezTo>
                    <a:pt x="265" y="148"/>
                    <a:pt x="145" y="233"/>
                    <a:pt x="91" y="256"/>
                  </a:cubicBezTo>
                  <a:cubicBezTo>
                    <a:pt x="31" y="343"/>
                    <a:pt x="2" y="414"/>
                    <a:pt x="0" y="426"/>
                  </a:cubicBezTo>
                  <a:cubicBezTo>
                    <a:pt x="0" y="434"/>
                    <a:pt x="224" y="567"/>
                    <a:pt x="239" y="582"/>
                  </a:cubicBezTo>
                  <a:cubicBezTo>
                    <a:pt x="232" y="591"/>
                    <a:pt x="90" y="785"/>
                    <a:pt x="91" y="790"/>
                  </a:cubicBezTo>
                  <a:cubicBezTo>
                    <a:pt x="190" y="850"/>
                    <a:pt x="237" y="884"/>
                    <a:pt x="256" y="884"/>
                  </a:cubicBezTo>
                  <a:cubicBezTo>
                    <a:pt x="257" y="884"/>
                    <a:pt x="258" y="884"/>
                    <a:pt x="259" y="884"/>
                  </a:cubicBezTo>
                  <a:cubicBezTo>
                    <a:pt x="275" y="869"/>
                    <a:pt x="398" y="694"/>
                    <a:pt x="398" y="694"/>
                  </a:cubicBezTo>
                  <a:lnTo>
                    <a:pt x="398" y="694"/>
                  </a:lnTo>
                  <a:cubicBezTo>
                    <a:pt x="398" y="694"/>
                    <a:pt x="398" y="694"/>
                    <a:pt x="398" y="694"/>
                  </a:cubicBezTo>
                  <a:cubicBezTo>
                    <a:pt x="422" y="704"/>
                    <a:pt x="441" y="726"/>
                    <a:pt x="468" y="735"/>
                  </a:cubicBezTo>
                  <a:lnTo>
                    <a:pt x="578" y="575"/>
                  </a:lnTo>
                  <a:cubicBezTo>
                    <a:pt x="559" y="565"/>
                    <a:pt x="531" y="539"/>
                    <a:pt x="510" y="529"/>
                  </a:cubicBezTo>
                  <a:lnTo>
                    <a:pt x="501" y="527"/>
                  </a:lnTo>
                  <a:cubicBezTo>
                    <a:pt x="517" y="491"/>
                    <a:pt x="771" y="113"/>
                    <a:pt x="773" y="109"/>
                  </a:cubicBezTo>
                  <a:lnTo>
                    <a:pt x="771" y="108"/>
                  </a:lnTo>
                  <a:cubicBezTo>
                    <a:pt x="749" y="90"/>
                    <a:pt x="606" y="8"/>
                    <a:pt x="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3" name="Google Shape;3013;p3"/>
            <p:cNvSpPr/>
            <p:nvPr/>
          </p:nvSpPr>
          <p:spPr>
            <a:xfrm>
              <a:off x="7083270" y="4009054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6" y="266"/>
                  </a:moveTo>
                  <a:cubicBezTo>
                    <a:pt x="1118" y="266"/>
                    <a:pt x="1171" y="281"/>
                    <a:pt x="1219" y="309"/>
                  </a:cubicBezTo>
                  <a:lnTo>
                    <a:pt x="2667" y="1212"/>
                  </a:lnTo>
                  <a:cubicBezTo>
                    <a:pt x="2803" y="1297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6"/>
                    <a:pt x="242" y="1329"/>
                    <a:pt x="327" y="1193"/>
                  </a:cubicBezTo>
                  <a:lnTo>
                    <a:pt x="820" y="403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80"/>
                    <a:pt x="1" y="1327"/>
                    <a:pt x="34" y="1472"/>
                  </a:cubicBezTo>
                  <a:cubicBezTo>
                    <a:pt x="69" y="1616"/>
                    <a:pt x="155" y="1738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146" y="1490"/>
                    <a:pt x="3067" y="1147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4" name="Google Shape;3014;p3"/>
            <p:cNvSpPr/>
            <p:nvPr/>
          </p:nvSpPr>
          <p:spPr>
            <a:xfrm>
              <a:off x="7118720" y="4036340"/>
              <a:ext cx="32750" cy="29294"/>
            </a:xfrm>
            <a:custGeom>
              <a:avLst/>
              <a:gdLst/>
              <a:ahLst/>
              <a:cxnLst/>
              <a:rect l="l" t="t" r="r" b="b"/>
              <a:pathLst>
                <a:path w="995" h="890" extrusionOk="0">
                  <a:moveTo>
                    <a:pt x="505" y="1"/>
                  </a:moveTo>
                  <a:lnTo>
                    <a:pt x="504" y="2"/>
                  </a:lnTo>
                  <a:cubicBezTo>
                    <a:pt x="474" y="45"/>
                    <a:pt x="439" y="106"/>
                    <a:pt x="403" y="152"/>
                  </a:cubicBezTo>
                  <a:lnTo>
                    <a:pt x="405" y="154"/>
                  </a:lnTo>
                  <a:cubicBezTo>
                    <a:pt x="484" y="198"/>
                    <a:pt x="604" y="283"/>
                    <a:pt x="686" y="342"/>
                  </a:cubicBezTo>
                  <a:cubicBezTo>
                    <a:pt x="469" y="490"/>
                    <a:pt x="240" y="627"/>
                    <a:pt x="1" y="783"/>
                  </a:cubicBezTo>
                  <a:cubicBezTo>
                    <a:pt x="38" y="822"/>
                    <a:pt x="127" y="861"/>
                    <a:pt x="173" y="889"/>
                  </a:cubicBezTo>
                  <a:cubicBezTo>
                    <a:pt x="413" y="742"/>
                    <a:pt x="676" y="618"/>
                    <a:pt x="896" y="466"/>
                  </a:cubicBezTo>
                  <a:cubicBezTo>
                    <a:pt x="931" y="407"/>
                    <a:pt x="952" y="365"/>
                    <a:pt x="993" y="309"/>
                  </a:cubicBezTo>
                  <a:lnTo>
                    <a:pt x="994" y="308"/>
                  </a:lnTo>
                  <a:cubicBezTo>
                    <a:pt x="856" y="202"/>
                    <a:pt x="664" y="95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5" name="Google Shape;3015;p3"/>
            <p:cNvSpPr/>
            <p:nvPr/>
          </p:nvSpPr>
          <p:spPr>
            <a:xfrm>
              <a:off x="7122900" y="3945429"/>
              <a:ext cx="101609" cy="92228"/>
            </a:xfrm>
            <a:custGeom>
              <a:avLst/>
              <a:gdLst/>
              <a:ahLst/>
              <a:cxnLst/>
              <a:rect l="l" t="t" r="r" b="b"/>
              <a:pathLst>
                <a:path w="3087" h="2802" extrusionOk="0">
                  <a:moveTo>
                    <a:pt x="1067" y="264"/>
                  </a:moveTo>
                  <a:cubicBezTo>
                    <a:pt x="1118" y="264"/>
                    <a:pt x="1172" y="278"/>
                    <a:pt x="1219" y="307"/>
                  </a:cubicBezTo>
                  <a:lnTo>
                    <a:pt x="2668" y="1209"/>
                  </a:lnTo>
                  <a:cubicBezTo>
                    <a:pt x="2804" y="1294"/>
                    <a:pt x="2845" y="1472"/>
                    <a:pt x="2761" y="1608"/>
                  </a:cubicBezTo>
                  <a:lnTo>
                    <a:pt x="2270" y="2398"/>
                  </a:lnTo>
                  <a:cubicBezTo>
                    <a:pt x="2213" y="2487"/>
                    <a:pt x="2118" y="2535"/>
                    <a:pt x="2022" y="2535"/>
                  </a:cubicBezTo>
                  <a:cubicBezTo>
                    <a:pt x="1969" y="2535"/>
                    <a:pt x="1916" y="2520"/>
                    <a:pt x="1868" y="2491"/>
                  </a:cubicBezTo>
                  <a:lnTo>
                    <a:pt x="420" y="1589"/>
                  </a:lnTo>
                  <a:cubicBezTo>
                    <a:pt x="323" y="1529"/>
                    <a:pt x="275" y="1419"/>
                    <a:pt x="286" y="1312"/>
                  </a:cubicBezTo>
                  <a:cubicBezTo>
                    <a:pt x="292" y="1270"/>
                    <a:pt x="304" y="1230"/>
                    <a:pt x="329" y="1190"/>
                  </a:cubicBezTo>
                  <a:lnTo>
                    <a:pt x="820" y="401"/>
                  </a:lnTo>
                  <a:cubicBezTo>
                    <a:pt x="876" y="312"/>
                    <a:pt x="972" y="264"/>
                    <a:pt x="1067" y="264"/>
                  </a:cubicBezTo>
                  <a:close/>
                  <a:moveTo>
                    <a:pt x="1067" y="1"/>
                  </a:moveTo>
                  <a:cubicBezTo>
                    <a:pt x="874" y="1"/>
                    <a:pt x="698" y="98"/>
                    <a:pt x="596" y="261"/>
                  </a:cubicBezTo>
                  <a:lnTo>
                    <a:pt x="104" y="1051"/>
                  </a:lnTo>
                  <a:cubicBezTo>
                    <a:pt x="60" y="1123"/>
                    <a:pt x="32" y="1201"/>
                    <a:pt x="25" y="1285"/>
                  </a:cubicBezTo>
                  <a:cubicBezTo>
                    <a:pt x="0" y="1493"/>
                    <a:pt x="100" y="1703"/>
                    <a:pt x="281" y="1816"/>
                  </a:cubicBezTo>
                  <a:lnTo>
                    <a:pt x="1729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4" y="2801"/>
                    <a:pt x="2391" y="2702"/>
                    <a:pt x="2493" y="2539"/>
                  </a:cubicBezTo>
                  <a:lnTo>
                    <a:pt x="2984" y="1749"/>
                  </a:lnTo>
                  <a:cubicBezTo>
                    <a:pt x="3063" y="1624"/>
                    <a:pt x="3087" y="1475"/>
                    <a:pt x="3054" y="1330"/>
                  </a:cubicBezTo>
                  <a:cubicBezTo>
                    <a:pt x="3021" y="1186"/>
                    <a:pt x="2932" y="1064"/>
                    <a:pt x="2808" y="986"/>
                  </a:cubicBezTo>
                  <a:lnTo>
                    <a:pt x="1360" y="84"/>
                  </a:lnTo>
                  <a:cubicBezTo>
                    <a:pt x="1272" y="29"/>
                    <a:pt x="1170" y="1"/>
                    <a:pt x="1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6" name="Google Shape;3016;p3"/>
            <p:cNvSpPr/>
            <p:nvPr/>
          </p:nvSpPr>
          <p:spPr>
            <a:xfrm>
              <a:off x="7148080" y="3966166"/>
              <a:ext cx="31598" cy="37095"/>
            </a:xfrm>
            <a:custGeom>
              <a:avLst/>
              <a:gdLst/>
              <a:ahLst/>
              <a:cxnLst/>
              <a:rect l="l" t="t" r="r" b="b"/>
              <a:pathLst>
                <a:path w="960" h="1127" extrusionOk="0">
                  <a:moveTo>
                    <a:pt x="548" y="261"/>
                  </a:moveTo>
                  <a:cubicBezTo>
                    <a:pt x="614" y="273"/>
                    <a:pt x="673" y="302"/>
                    <a:pt x="686" y="353"/>
                  </a:cubicBezTo>
                  <a:cubicBezTo>
                    <a:pt x="705" y="404"/>
                    <a:pt x="659" y="479"/>
                    <a:pt x="604" y="479"/>
                  </a:cubicBezTo>
                  <a:cubicBezTo>
                    <a:pt x="596" y="479"/>
                    <a:pt x="589" y="478"/>
                    <a:pt x="581" y="475"/>
                  </a:cubicBezTo>
                  <a:cubicBezTo>
                    <a:pt x="542" y="458"/>
                    <a:pt x="500" y="430"/>
                    <a:pt x="467" y="405"/>
                  </a:cubicBezTo>
                  <a:lnTo>
                    <a:pt x="465" y="404"/>
                  </a:lnTo>
                  <a:cubicBezTo>
                    <a:pt x="483" y="367"/>
                    <a:pt x="528" y="303"/>
                    <a:pt x="548" y="261"/>
                  </a:cubicBezTo>
                  <a:close/>
                  <a:moveTo>
                    <a:pt x="0" y="793"/>
                  </a:move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close/>
                  <a:moveTo>
                    <a:pt x="483" y="1"/>
                  </a:moveTo>
                  <a:cubicBezTo>
                    <a:pt x="447" y="83"/>
                    <a:pt x="13" y="793"/>
                    <a:pt x="0" y="793"/>
                  </a:cubicBez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18" y="799"/>
                    <a:pt x="140" y="893"/>
                    <a:pt x="203" y="904"/>
                  </a:cubicBezTo>
                  <a:cubicBezTo>
                    <a:pt x="235" y="844"/>
                    <a:pt x="318" y="687"/>
                    <a:pt x="368" y="626"/>
                  </a:cubicBezTo>
                  <a:lnTo>
                    <a:pt x="368" y="632"/>
                  </a:lnTo>
                  <a:cubicBezTo>
                    <a:pt x="383" y="750"/>
                    <a:pt x="362" y="925"/>
                    <a:pt x="348" y="1011"/>
                  </a:cubicBezTo>
                  <a:lnTo>
                    <a:pt x="350" y="1011"/>
                  </a:lnTo>
                  <a:cubicBezTo>
                    <a:pt x="415" y="1058"/>
                    <a:pt x="485" y="1092"/>
                    <a:pt x="538" y="1126"/>
                  </a:cubicBezTo>
                  <a:lnTo>
                    <a:pt x="537" y="1124"/>
                  </a:lnTo>
                  <a:cubicBezTo>
                    <a:pt x="569" y="973"/>
                    <a:pt x="543" y="810"/>
                    <a:pt x="549" y="659"/>
                  </a:cubicBezTo>
                  <a:lnTo>
                    <a:pt x="550" y="658"/>
                  </a:lnTo>
                  <a:lnTo>
                    <a:pt x="552" y="659"/>
                  </a:lnTo>
                  <a:lnTo>
                    <a:pt x="555" y="661"/>
                  </a:lnTo>
                  <a:cubicBezTo>
                    <a:pt x="589" y="679"/>
                    <a:pt x="621" y="687"/>
                    <a:pt x="653" y="687"/>
                  </a:cubicBezTo>
                  <a:cubicBezTo>
                    <a:pt x="692" y="687"/>
                    <a:pt x="729" y="675"/>
                    <a:pt x="763" y="655"/>
                  </a:cubicBezTo>
                  <a:cubicBezTo>
                    <a:pt x="954" y="557"/>
                    <a:pt x="960" y="291"/>
                    <a:pt x="788" y="170"/>
                  </a:cubicBezTo>
                  <a:cubicBezTo>
                    <a:pt x="687" y="89"/>
                    <a:pt x="575" y="41"/>
                    <a:pt x="4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7" name="Google Shape;3017;p3"/>
            <p:cNvSpPr/>
            <p:nvPr/>
          </p:nvSpPr>
          <p:spPr>
            <a:xfrm>
              <a:off x="7169047" y="3979825"/>
              <a:ext cx="31434" cy="35153"/>
            </a:xfrm>
            <a:custGeom>
              <a:avLst/>
              <a:gdLst/>
              <a:ahLst/>
              <a:cxnLst/>
              <a:rect l="l" t="t" r="r" b="b"/>
              <a:pathLst>
                <a:path w="955" h="1068" extrusionOk="0">
                  <a:moveTo>
                    <a:pt x="477" y="1"/>
                  </a:moveTo>
                  <a:cubicBezTo>
                    <a:pt x="92" y="610"/>
                    <a:pt x="7" y="748"/>
                    <a:pt x="0" y="771"/>
                  </a:cubicBezTo>
                  <a:cubicBezTo>
                    <a:pt x="1" y="776"/>
                    <a:pt x="3" y="777"/>
                    <a:pt x="4" y="778"/>
                  </a:cubicBezTo>
                  <a:cubicBezTo>
                    <a:pt x="51" y="809"/>
                    <a:pt x="110" y="852"/>
                    <a:pt x="163" y="873"/>
                  </a:cubicBezTo>
                  <a:cubicBezTo>
                    <a:pt x="242" y="728"/>
                    <a:pt x="326" y="576"/>
                    <a:pt x="426" y="443"/>
                  </a:cubicBezTo>
                  <a:cubicBezTo>
                    <a:pt x="426" y="443"/>
                    <a:pt x="426" y="443"/>
                    <a:pt x="426" y="443"/>
                  </a:cubicBezTo>
                  <a:lnTo>
                    <a:pt x="426" y="443"/>
                  </a:lnTo>
                  <a:cubicBezTo>
                    <a:pt x="428" y="443"/>
                    <a:pt x="376" y="628"/>
                    <a:pt x="397" y="644"/>
                  </a:cubicBezTo>
                  <a:cubicBezTo>
                    <a:pt x="398" y="645"/>
                    <a:pt x="398" y="645"/>
                    <a:pt x="399" y="645"/>
                  </a:cubicBezTo>
                  <a:cubicBezTo>
                    <a:pt x="419" y="645"/>
                    <a:pt x="535" y="541"/>
                    <a:pt x="571" y="525"/>
                  </a:cubicBezTo>
                  <a:lnTo>
                    <a:pt x="571" y="525"/>
                  </a:lnTo>
                  <a:cubicBezTo>
                    <a:pt x="507" y="660"/>
                    <a:pt x="387" y="841"/>
                    <a:pt x="312" y="973"/>
                  </a:cubicBezTo>
                  <a:cubicBezTo>
                    <a:pt x="348" y="995"/>
                    <a:pt x="419" y="1033"/>
                    <a:pt x="460" y="1068"/>
                  </a:cubicBezTo>
                  <a:lnTo>
                    <a:pt x="688" y="709"/>
                  </a:lnTo>
                  <a:cubicBezTo>
                    <a:pt x="785" y="570"/>
                    <a:pt x="859" y="424"/>
                    <a:pt x="955" y="282"/>
                  </a:cubicBezTo>
                  <a:cubicBezTo>
                    <a:pt x="907" y="254"/>
                    <a:pt x="805" y="201"/>
                    <a:pt x="785" y="182"/>
                  </a:cubicBezTo>
                  <a:cubicBezTo>
                    <a:pt x="737" y="201"/>
                    <a:pt x="623" y="318"/>
                    <a:pt x="610" y="318"/>
                  </a:cubicBezTo>
                  <a:cubicBezTo>
                    <a:pt x="610" y="318"/>
                    <a:pt x="609" y="318"/>
                    <a:pt x="609" y="318"/>
                  </a:cubicBezTo>
                  <a:cubicBezTo>
                    <a:pt x="607" y="315"/>
                    <a:pt x="605" y="313"/>
                    <a:pt x="604" y="309"/>
                  </a:cubicBezTo>
                  <a:cubicBezTo>
                    <a:pt x="602" y="260"/>
                    <a:pt x="644" y="142"/>
                    <a:pt x="636" y="92"/>
                  </a:cubicBezTo>
                  <a:lnTo>
                    <a:pt x="635" y="91"/>
                  </a:lnTo>
                  <a:cubicBezTo>
                    <a:pt x="582" y="63"/>
                    <a:pt x="525" y="14"/>
                    <a:pt x="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8" name="Google Shape;3018;p3"/>
            <p:cNvSpPr/>
            <p:nvPr/>
          </p:nvSpPr>
          <p:spPr>
            <a:xfrm>
              <a:off x="7053383" y="4256639"/>
              <a:ext cx="105460" cy="92261"/>
            </a:xfrm>
            <a:custGeom>
              <a:avLst/>
              <a:gdLst/>
              <a:ahLst/>
              <a:cxnLst/>
              <a:rect l="l" t="t" r="r" b="b"/>
              <a:pathLst>
                <a:path w="3204" h="2803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8"/>
                  </a:cubicBezTo>
                  <a:lnTo>
                    <a:pt x="2725" y="1210"/>
                  </a:lnTo>
                  <a:cubicBezTo>
                    <a:pt x="2861" y="1295"/>
                    <a:pt x="2904" y="1474"/>
                    <a:pt x="2819" y="1611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8" y="2537"/>
                    <a:pt x="1975" y="2522"/>
                    <a:pt x="1927" y="2494"/>
                  </a:cubicBezTo>
                  <a:lnTo>
                    <a:pt x="479" y="1592"/>
                  </a:lnTo>
                  <a:cubicBezTo>
                    <a:pt x="344" y="1506"/>
                    <a:pt x="301" y="1329"/>
                    <a:pt x="386" y="1191"/>
                  </a:cubicBezTo>
                  <a:lnTo>
                    <a:pt x="878" y="401"/>
                  </a:lnTo>
                  <a:cubicBezTo>
                    <a:pt x="932" y="314"/>
                    <a:pt x="1028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8"/>
                    <a:pt x="653" y="263"/>
                  </a:cubicBezTo>
                  <a:lnTo>
                    <a:pt x="161" y="1053"/>
                  </a:lnTo>
                  <a:cubicBezTo>
                    <a:pt x="0" y="1313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48" y="2704"/>
                    <a:pt x="2552" y="2539"/>
                  </a:cubicBezTo>
                  <a:lnTo>
                    <a:pt x="3043" y="1750"/>
                  </a:lnTo>
                  <a:cubicBezTo>
                    <a:pt x="3204" y="1490"/>
                    <a:pt x="3124" y="1148"/>
                    <a:pt x="2865" y="986"/>
                  </a:cubicBezTo>
                  <a:lnTo>
                    <a:pt x="1416" y="85"/>
                  </a:lnTo>
                  <a:cubicBezTo>
                    <a:pt x="1329" y="31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9" name="Google Shape;3019;p3"/>
            <p:cNvSpPr/>
            <p:nvPr/>
          </p:nvSpPr>
          <p:spPr>
            <a:xfrm>
              <a:off x="7097983" y="4287250"/>
              <a:ext cx="22316" cy="30381"/>
            </a:xfrm>
            <a:custGeom>
              <a:avLst/>
              <a:gdLst/>
              <a:ahLst/>
              <a:cxnLst/>
              <a:rect l="l" t="t" r="r" b="b"/>
              <a:pathLst>
                <a:path w="678" h="923" extrusionOk="0">
                  <a:moveTo>
                    <a:pt x="459" y="1"/>
                  </a:moveTo>
                  <a:cubicBezTo>
                    <a:pt x="444" y="4"/>
                    <a:pt x="203" y="119"/>
                    <a:pt x="167" y="167"/>
                  </a:cubicBezTo>
                  <a:cubicBezTo>
                    <a:pt x="159" y="181"/>
                    <a:pt x="263" y="285"/>
                    <a:pt x="277" y="293"/>
                  </a:cubicBezTo>
                  <a:cubicBezTo>
                    <a:pt x="280" y="295"/>
                    <a:pt x="284" y="296"/>
                    <a:pt x="287" y="296"/>
                  </a:cubicBezTo>
                  <a:cubicBezTo>
                    <a:pt x="311" y="296"/>
                    <a:pt x="345" y="260"/>
                    <a:pt x="360" y="260"/>
                  </a:cubicBezTo>
                  <a:cubicBezTo>
                    <a:pt x="362" y="260"/>
                    <a:pt x="363" y="260"/>
                    <a:pt x="365" y="261"/>
                  </a:cubicBezTo>
                  <a:cubicBezTo>
                    <a:pt x="361" y="269"/>
                    <a:pt x="358" y="274"/>
                    <a:pt x="353" y="283"/>
                  </a:cubicBezTo>
                  <a:cubicBezTo>
                    <a:pt x="262" y="427"/>
                    <a:pt x="160" y="561"/>
                    <a:pt x="70" y="707"/>
                  </a:cubicBezTo>
                  <a:lnTo>
                    <a:pt x="2" y="816"/>
                  </a:lnTo>
                  <a:lnTo>
                    <a:pt x="1" y="817"/>
                  </a:lnTo>
                  <a:cubicBezTo>
                    <a:pt x="28" y="840"/>
                    <a:pt x="70" y="870"/>
                    <a:pt x="106" y="895"/>
                  </a:cubicBezTo>
                  <a:cubicBezTo>
                    <a:pt x="127" y="907"/>
                    <a:pt x="156" y="923"/>
                    <a:pt x="173" y="923"/>
                  </a:cubicBezTo>
                  <a:cubicBezTo>
                    <a:pt x="179" y="923"/>
                    <a:pt x="184" y="921"/>
                    <a:pt x="187" y="917"/>
                  </a:cubicBezTo>
                  <a:cubicBezTo>
                    <a:pt x="202" y="890"/>
                    <a:pt x="219" y="864"/>
                    <a:pt x="235" y="837"/>
                  </a:cubicBezTo>
                  <a:cubicBezTo>
                    <a:pt x="342" y="665"/>
                    <a:pt x="458" y="506"/>
                    <a:pt x="566" y="333"/>
                  </a:cubicBezTo>
                  <a:cubicBezTo>
                    <a:pt x="606" y="269"/>
                    <a:pt x="643" y="207"/>
                    <a:pt x="677" y="140"/>
                  </a:cubicBezTo>
                  <a:cubicBezTo>
                    <a:pt x="639" y="111"/>
                    <a:pt x="602" y="87"/>
                    <a:pt x="561" y="61"/>
                  </a:cubicBezTo>
                  <a:cubicBezTo>
                    <a:pt x="528" y="40"/>
                    <a:pt x="495" y="2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0" name="Google Shape;3020;p3"/>
            <p:cNvSpPr/>
            <p:nvPr/>
          </p:nvSpPr>
          <p:spPr>
            <a:xfrm>
              <a:off x="7094988" y="419294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6"/>
                  </a:moveTo>
                  <a:cubicBezTo>
                    <a:pt x="1117" y="266"/>
                    <a:pt x="1171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4" y="1474"/>
                    <a:pt x="2759" y="1611"/>
                  </a:cubicBezTo>
                  <a:lnTo>
                    <a:pt x="2267" y="2402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70" y="2538"/>
                    <a:pt x="1916" y="2523"/>
                    <a:pt x="1868" y="2494"/>
                  </a:cubicBezTo>
                  <a:lnTo>
                    <a:pt x="420" y="1593"/>
                  </a:lnTo>
                  <a:cubicBezTo>
                    <a:pt x="284" y="1508"/>
                    <a:pt x="242" y="1329"/>
                    <a:pt x="327" y="1192"/>
                  </a:cubicBezTo>
                  <a:lnTo>
                    <a:pt x="819" y="403"/>
                  </a:lnTo>
                  <a:cubicBezTo>
                    <a:pt x="874" y="314"/>
                    <a:pt x="969" y="266"/>
                    <a:pt x="1065" y="266"/>
                  </a:cubicBezTo>
                  <a:close/>
                  <a:moveTo>
                    <a:pt x="1065" y="1"/>
                  </a:moveTo>
                  <a:cubicBezTo>
                    <a:pt x="873" y="3"/>
                    <a:pt x="695" y="100"/>
                    <a:pt x="594" y="263"/>
                  </a:cubicBezTo>
                  <a:lnTo>
                    <a:pt x="102" y="1053"/>
                  </a:lnTo>
                  <a:cubicBezTo>
                    <a:pt x="24" y="1179"/>
                    <a:pt x="0" y="1327"/>
                    <a:pt x="33" y="1472"/>
                  </a:cubicBezTo>
                  <a:cubicBezTo>
                    <a:pt x="66" y="1617"/>
                    <a:pt x="154" y="1739"/>
                    <a:pt x="280" y="1817"/>
                  </a:cubicBezTo>
                  <a:lnTo>
                    <a:pt x="1729" y="2718"/>
                  </a:lnTo>
                  <a:cubicBezTo>
                    <a:pt x="1816" y="2772"/>
                    <a:pt x="1917" y="2802"/>
                    <a:pt x="2022" y="2802"/>
                  </a:cubicBezTo>
                  <a:cubicBezTo>
                    <a:pt x="2214" y="2802"/>
                    <a:pt x="2390" y="2705"/>
                    <a:pt x="2492" y="2539"/>
                  </a:cubicBezTo>
                  <a:lnTo>
                    <a:pt x="2985" y="1750"/>
                  </a:lnTo>
                  <a:cubicBezTo>
                    <a:pt x="3145" y="1490"/>
                    <a:pt x="3066" y="1148"/>
                    <a:pt x="2806" y="986"/>
                  </a:cubicBezTo>
                  <a:lnTo>
                    <a:pt x="1358" y="85"/>
                  </a:lnTo>
                  <a:cubicBezTo>
                    <a:pt x="1269" y="30"/>
                    <a:pt x="1168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1" name="Google Shape;3021;p3"/>
            <p:cNvSpPr/>
            <p:nvPr/>
          </p:nvSpPr>
          <p:spPr>
            <a:xfrm>
              <a:off x="7130174" y="4223099"/>
              <a:ext cx="30249" cy="32882"/>
            </a:xfrm>
            <a:custGeom>
              <a:avLst/>
              <a:gdLst/>
              <a:ahLst/>
              <a:cxnLst/>
              <a:rect l="l" t="t" r="r" b="b"/>
              <a:pathLst>
                <a:path w="919" h="999" extrusionOk="0">
                  <a:moveTo>
                    <a:pt x="573" y="0"/>
                  </a:moveTo>
                  <a:cubicBezTo>
                    <a:pt x="554" y="0"/>
                    <a:pt x="536" y="3"/>
                    <a:pt x="520" y="9"/>
                  </a:cubicBezTo>
                  <a:cubicBezTo>
                    <a:pt x="426" y="37"/>
                    <a:pt x="348" y="120"/>
                    <a:pt x="302" y="234"/>
                  </a:cubicBezTo>
                  <a:lnTo>
                    <a:pt x="300" y="237"/>
                  </a:lnTo>
                  <a:lnTo>
                    <a:pt x="302" y="238"/>
                  </a:lnTo>
                  <a:cubicBezTo>
                    <a:pt x="349" y="275"/>
                    <a:pt x="399" y="302"/>
                    <a:pt x="472" y="337"/>
                  </a:cubicBezTo>
                  <a:lnTo>
                    <a:pt x="474" y="338"/>
                  </a:lnTo>
                  <a:lnTo>
                    <a:pt x="475" y="335"/>
                  </a:lnTo>
                  <a:cubicBezTo>
                    <a:pt x="504" y="295"/>
                    <a:pt x="547" y="237"/>
                    <a:pt x="599" y="237"/>
                  </a:cubicBezTo>
                  <a:cubicBezTo>
                    <a:pt x="613" y="237"/>
                    <a:pt x="628" y="242"/>
                    <a:pt x="644" y="252"/>
                  </a:cubicBezTo>
                  <a:cubicBezTo>
                    <a:pt x="708" y="303"/>
                    <a:pt x="647" y="423"/>
                    <a:pt x="562" y="424"/>
                  </a:cubicBezTo>
                  <a:cubicBezTo>
                    <a:pt x="532" y="428"/>
                    <a:pt x="503" y="429"/>
                    <a:pt x="474" y="429"/>
                  </a:cubicBezTo>
                  <a:cubicBezTo>
                    <a:pt x="440" y="429"/>
                    <a:pt x="407" y="428"/>
                    <a:pt x="373" y="428"/>
                  </a:cubicBezTo>
                  <a:cubicBezTo>
                    <a:pt x="322" y="428"/>
                    <a:pt x="270" y="431"/>
                    <a:pt x="215" y="446"/>
                  </a:cubicBezTo>
                  <a:cubicBezTo>
                    <a:pt x="119" y="496"/>
                    <a:pt x="75" y="606"/>
                    <a:pt x="2" y="702"/>
                  </a:cubicBezTo>
                  <a:cubicBezTo>
                    <a:pt x="0" y="704"/>
                    <a:pt x="0" y="705"/>
                    <a:pt x="0" y="706"/>
                  </a:cubicBezTo>
                  <a:lnTo>
                    <a:pt x="50" y="738"/>
                  </a:lnTo>
                  <a:lnTo>
                    <a:pt x="481" y="997"/>
                  </a:lnTo>
                  <a:cubicBezTo>
                    <a:pt x="483" y="998"/>
                    <a:pt x="484" y="998"/>
                    <a:pt x="485" y="998"/>
                  </a:cubicBezTo>
                  <a:cubicBezTo>
                    <a:pt x="486" y="998"/>
                    <a:pt x="486" y="998"/>
                    <a:pt x="487" y="998"/>
                  </a:cubicBezTo>
                  <a:cubicBezTo>
                    <a:pt x="493" y="977"/>
                    <a:pt x="506" y="962"/>
                    <a:pt x="514" y="947"/>
                  </a:cubicBezTo>
                  <a:cubicBezTo>
                    <a:pt x="539" y="911"/>
                    <a:pt x="568" y="872"/>
                    <a:pt x="575" y="834"/>
                  </a:cubicBezTo>
                  <a:cubicBezTo>
                    <a:pt x="476" y="773"/>
                    <a:pt x="392" y="728"/>
                    <a:pt x="295" y="662"/>
                  </a:cubicBezTo>
                  <a:cubicBezTo>
                    <a:pt x="286" y="649"/>
                    <a:pt x="333" y="616"/>
                    <a:pt x="348" y="605"/>
                  </a:cubicBezTo>
                  <a:cubicBezTo>
                    <a:pt x="376" y="596"/>
                    <a:pt x="404" y="593"/>
                    <a:pt x="434" y="593"/>
                  </a:cubicBezTo>
                  <a:cubicBezTo>
                    <a:pt x="495" y="593"/>
                    <a:pt x="559" y="605"/>
                    <a:pt x="620" y="605"/>
                  </a:cubicBezTo>
                  <a:cubicBezTo>
                    <a:pt x="689" y="605"/>
                    <a:pt x="754" y="589"/>
                    <a:pt x="805" y="521"/>
                  </a:cubicBezTo>
                  <a:cubicBezTo>
                    <a:pt x="825" y="492"/>
                    <a:pt x="847" y="451"/>
                    <a:pt x="865" y="419"/>
                  </a:cubicBezTo>
                  <a:cubicBezTo>
                    <a:pt x="908" y="333"/>
                    <a:pt x="919" y="239"/>
                    <a:pt x="873" y="162"/>
                  </a:cubicBezTo>
                  <a:cubicBezTo>
                    <a:pt x="820" y="91"/>
                    <a:pt x="681" y="0"/>
                    <a:pt x="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2" name="Google Shape;3022;p3"/>
            <p:cNvSpPr/>
            <p:nvPr/>
          </p:nvSpPr>
          <p:spPr>
            <a:xfrm>
              <a:off x="7132643" y="4129325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7" y="265"/>
                    <a:pt x="1230" y="279"/>
                    <a:pt x="1278" y="309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1"/>
                  </a:cubicBezTo>
                  <a:lnTo>
                    <a:pt x="2327" y="2401"/>
                  </a:lnTo>
                  <a:cubicBezTo>
                    <a:pt x="2272" y="2489"/>
                    <a:pt x="2177" y="2538"/>
                    <a:pt x="2081" y="2538"/>
                  </a:cubicBezTo>
                  <a:cubicBezTo>
                    <a:pt x="2029" y="2538"/>
                    <a:pt x="1976" y="2523"/>
                    <a:pt x="1928" y="2494"/>
                  </a:cubicBezTo>
                  <a:lnTo>
                    <a:pt x="480" y="1592"/>
                  </a:lnTo>
                  <a:cubicBezTo>
                    <a:pt x="344" y="1507"/>
                    <a:pt x="301" y="1329"/>
                    <a:pt x="386" y="1192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8"/>
                    <a:pt x="654" y="262"/>
                  </a:cubicBezTo>
                  <a:lnTo>
                    <a:pt x="162" y="1053"/>
                  </a:lnTo>
                  <a:cubicBezTo>
                    <a:pt x="1" y="1311"/>
                    <a:pt x="80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1" y="2801"/>
                  </a:cubicBezTo>
                  <a:cubicBezTo>
                    <a:pt x="2274" y="2801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6" y="1146"/>
                    <a:pt x="2865" y="986"/>
                  </a:cubicBezTo>
                  <a:lnTo>
                    <a:pt x="1417" y="85"/>
                  </a:lnTo>
                  <a:cubicBezTo>
                    <a:pt x="1330" y="29"/>
                    <a:pt x="1229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3" name="Google Shape;3023;p3"/>
            <p:cNvSpPr/>
            <p:nvPr/>
          </p:nvSpPr>
          <p:spPr>
            <a:xfrm>
              <a:off x="7169079" y="4156512"/>
              <a:ext cx="32619" cy="32915"/>
            </a:xfrm>
            <a:custGeom>
              <a:avLst/>
              <a:gdLst/>
              <a:ahLst/>
              <a:cxnLst/>
              <a:rect l="l" t="t" r="r" b="b"/>
              <a:pathLst>
                <a:path w="991" h="1000" extrusionOk="0">
                  <a:moveTo>
                    <a:pt x="505" y="0"/>
                  </a:moveTo>
                  <a:cubicBezTo>
                    <a:pt x="416" y="142"/>
                    <a:pt x="358" y="241"/>
                    <a:pt x="265" y="389"/>
                  </a:cubicBezTo>
                  <a:cubicBezTo>
                    <a:pt x="263" y="391"/>
                    <a:pt x="265" y="391"/>
                    <a:pt x="266" y="393"/>
                  </a:cubicBezTo>
                  <a:cubicBezTo>
                    <a:pt x="327" y="437"/>
                    <a:pt x="441" y="484"/>
                    <a:pt x="510" y="544"/>
                  </a:cubicBezTo>
                  <a:cubicBezTo>
                    <a:pt x="573" y="617"/>
                    <a:pt x="504" y="763"/>
                    <a:pt x="406" y="763"/>
                  </a:cubicBezTo>
                  <a:cubicBezTo>
                    <a:pt x="394" y="763"/>
                    <a:pt x="381" y="761"/>
                    <a:pt x="368" y="755"/>
                  </a:cubicBezTo>
                  <a:cubicBezTo>
                    <a:pt x="327" y="742"/>
                    <a:pt x="309" y="704"/>
                    <a:pt x="337" y="646"/>
                  </a:cubicBezTo>
                  <a:cubicBezTo>
                    <a:pt x="338" y="645"/>
                    <a:pt x="338" y="643"/>
                    <a:pt x="338" y="641"/>
                  </a:cubicBezTo>
                  <a:lnTo>
                    <a:pt x="340" y="639"/>
                  </a:lnTo>
                  <a:lnTo>
                    <a:pt x="176" y="545"/>
                  </a:lnTo>
                  <a:lnTo>
                    <a:pt x="175" y="548"/>
                  </a:lnTo>
                  <a:cubicBezTo>
                    <a:pt x="155" y="569"/>
                    <a:pt x="139" y="591"/>
                    <a:pt x="127" y="609"/>
                  </a:cubicBezTo>
                  <a:cubicBezTo>
                    <a:pt x="1" y="802"/>
                    <a:pt x="241" y="1000"/>
                    <a:pt x="439" y="1000"/>
                  </a:cubicBezTo>
                  <a:cubicBezTo>
                    <a:pt x="499" y="1000"/>
                    <a:pt x="555" y="982"/>
                    <a:pt x="596" y="940"/>
                  </a:cubicBezTo>
                  <a:cubicBezTo>
                    <a:pt x="730" y="777"/>
                    <a:pt x="831" y="541"/>
                    <a:pt x="668" y="400"/>
                  </a:cubicBezTo>
                  <a:cubicBezTo>
                    <a:pt x="635" y="370"/>
                    <a:pt x="595" y="347"/>
                    <a:pt x="548" y="329"/>
                  </a:cubicBezTo>
                  <a:lnTo>
                    <a:pt x="547" y="328"/>
                  </a:lnTo>
                  <a:lnTo>
                    <a:pt x="547" y="326"/>
                  </a:lnTo>
                  <a:lnTo>
                    <a:pt x="547" y="325"/>
                  </a:lnTo>
                  <a:cubicBezTo>
                    <a:pt x="547" y="313"/>
                    <a:pt x="559" y="297"/>
                    <a:pt x="564" y="282"/>
                  </a:cubicBezTo>
                  <a:cubicBezTo>
                    <a:pt x="565" y="281"/>
                    <a:pt x="564" y="279"/>
                    <a:pt x="565" y="278"/>
                  </a:cubicBezTo>
                  <a:lnTo>
                    <a:pt x="566" y="277"/>
                  </a:lnTo>
                  <a:lnTo>
                    <a:pt x="569" y="275"/>
                  </a:lnTo>
                  <a:lnTo>
                    <a:pt x="570" y="276"/>
                  </a:lnTo>
                  <a:cubicBezTo>
                    <a:pt x="596" y="293"/>
                    <a:pt x="846" y="443"/>
                    <a:pt x="882" y="459"/>
                  </a:cubicBezTo>
                  <a:cubicBezTo>
                    <a:pt x="885" y="455"/>
                    <a:pt x="991" y="301"/>
                    <a:pt x="990" y="294"/>
                  </a:cubicBezTo>
                  <a:cubicBezTo>
                    <a:pt x="963" y="271"/>
                    <a:pt x="521" y="11"/>
                    <a:pt x="506" y="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4" name="Google Shape;3024;p3"/>
            <p:cNvSpPr/>
            <p:nvPr/>
          </p:nvSpPr>
          <p:spPr>
            <a:xfrm>
              <a:off x="7172305" y="4065667"/>
              <a:ext cx="105460" cy="92228"/>
            </a:xfrm>
            <a:custGeom>
              <a:avLst/>
              <a:gdLst/>
              <a:ahLst/>
              <a:cxnLst/>
              <a:rect l="l" t="t" r="r" b="b"/>
              <a:pathLst>
                <a:path w="3204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1" y="1295"/>
                    <a:pt x="2904" y="1473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7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5" y="98"/>
                    <a:pt x="654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50" y="2704"/>
                    <a:pt x="2552" y="2539"/>
                  </a:cubicBezTo>
                  <a:lnTo>
                    <a:pt x="3043" y="1749"/>
                  </a:lnTo>
                  <a:cubicBezTo>
                    <a:pt x="3204" y="1490"/>
                    <a:pt x="3126" y="1147"/>
                    <a:pt x="2866" y="985"/>
                  </a:cubicBezTo>
                  <a:lnTo>
                    <a:pt x="1418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5" name="Google Shape;3025;p3"/>
            <p:cNvSpPr/>
            <p:nvPr/>
          </p:nvSpPr>
          <p:spPr>
            <a:xfrm>
              <a:off x="7212066" y="4095949"/>
              <a:ext cx="27418" cy="30512"/>
            </a:xfrm>
            <a:custGeom>
              <a:avLst/>
              <a:gdLst/>
              <a:ahLst/>
              <a:cxnLst/>
              <a:rect l="l" t="t" r="r" b="b"/>
              <a:pathLst>
                <a:path w="833" h="927" extrusionOk="0">
                  <a:moveTo>
                    <a:pt x="508" y="244"/>
                  </a:moveTo>
                  <a:cubicBezTo>
                    <a:pt x="510" y="244"/>
                    <a:pt x="512" y="244"/>
                    <a:pt x="515" y="244"/>
                  </a:cubicBezTo>
                  <a:cubicBezTo>
                    <a:pt x="521" y="244"/>
                    <a:pt x="521" y="245"/>
                    <a:pt x="527" y="247"/>
                  </a:cubicBezTo>
                  <a:cubicBezTo>
                    <a:pt x="619" y="277"/>
                    <a:pt x="573" y="373"/>
                    <a:pt x="513" y="373"/>
                  </a:cubicBezTo>
                  <a:cubicBezTo>
                    <a:pt x="502" y="373"/>
                    <a:pt x="490" y="369"/>
                    <a:pt x="479" y="361"/>
                  </a:cubicBezTo>
                  <a:cubicBezTo>
                    <a:pt x="440" y="332"/>
                    <a:pt x="451" y="282"/>
                    <a:pt x="473" y="253"/>
                  </a:cubicBezTo>
                  <a:lnTo>
                    <a:pt x="475" y="249"/>
                  </a:lnTo>
                  <a:cubicBezTo>
                    <a:pt x="475" y="249"/>
                    <a:pt x="475" y="249"/>
                    <a:pt x="476" y="249"/>
                  </a:cubicBezTo>
                  <a:cubicBezTo>
                    <a:pt x="476" y="249"/>
                    <a:pt x="476" y="249"/>
                    <a:pt x="477" y="249"/>
                  </a:cubicBezTo>
                  <a:cubicBezTo>
                    <a:pt x="481" y="247"/>
                    <a:pt x="491" y="245"/>
                    <a:pt x="497" y="245"/>
                  </a:cubicBezTo>
                  <a:cubicBezTo>
                    <a:pt x="501" y="244"/>
                    <a:pt x="504" y="244"/>
                    <a:pt x="508" y="244"/>
                  </a:cubicBezTo>
                  <a:close/>
                  <a:moveTo>
                    <a:pt x="332" y="528"/>
                  </a:moveTo>
                  <a:cubicBezTo>
                    <a:pt x="337" y="528"/>
                    <a:pt x="341" y="528"/>
                    <a:pt x="345" y="529"/>
                  </a:cubicBezTo>
                  <a:cubicBezTo>
                    <a:pt x="374" y="540"/>
                    <a:pt x="394" y="564"/>
                    <a:pt x="402" y="590"/>
                  </a:cubicBezTo>
                  <a:cubicBezTo>
                    <a:pt x="407" y="605"/>
                    <a:pt x="404" y="621"/>
                    <a:pt x="399" y="636"/>
                  </a:cubicBezTo>
                  <a:cubicBezTo>
                    <a:pt x="398" y="639"/>
                    <a:pt x="396" y="644"/>
                    <a:pt x="393" y="648"/>
                  </a:cubicBezTo>
                  <a:cubicBezTo>
                    <a:pt x="389" y="653"/>
                    <a:pt x="387" y="654"/>
                    <a:pt x="387" y="655"/>
                  </a:cubicBezTo>
                  <a:cubicBezTo>
                    <a:pt x="384" y="658"/>
                    <a:pt x="379" y="664"/>
                    <a:pt x="373" y="668"/>
                  </a:cubicBezTo>
                  <a:cubicBezTo>
                    <a:pt x="365" y="673"/>
                    <a:pt x="359" y="678"/>
                    <a:pt x="349" y="678"/>
                  </a:cubicBezTo>
                  <a:cubicBezTo>
                    <a:pt x="348" y="678"/>
                    <a:pt x="348" y="678"/>
                    <a:pt x="347" y="678"/>
                  </a:cubicBezTo>
                  <a:cubicBezTo>
                    <a:pt x="346" y="679"/>
                    <a:pt x="344" y="679"/>
                    <a:pt x="343" y="679"/>
                  </a:cubicBezTo>
                  <a:cubicBezTo>
                    <a:pt x="339" y="679"/>
                    <a:pt x="332" y="677"/>
                    <a:pt x="324" y="675"/>
                  </a:cubicBezTo>
                  <a:cubicBezTo>
                    <a:pt x="303" y="667"/>
                    <a:pt x="277" y="652"/>
                    <a:pt x="262" y="631"/>
                  </a:cubicBezTo>
                  <a:cubicBezTo>
                    <a:pt x="229" y="584"/>
                    <a:pt x="283" y="528"/>
                    <a:pt x="332" y="528"/>
                  </a:cubicBezTo>
                  <a:close/>
                  <a:moveTo>
                    <a:pt x="520" y="1"/>
                  </a:moveTo>
                  <a:cubicBezTo>
                    <a:pt x="359" y="1"/>
                    <a:pt x="209" y="188"/>
                    <a:pt x="244" y="350"/>
                  </a:cubicBezTo>
                  <a:cubicBezTo>
                    <a:pt x="96" y="381"/>
                    <a:pt x="1" y="537"/>
                    <a:pt x="18" y="670"/>
                  </a:cubicBezTo>
                  <a:cubicBezTo>
                    <a:pt x="28" y="796"/>
                    <a:pt x="206" y="926"/>
                    <a:pt x="339" y="926"/>
                  </a:cubicBezTo>
                  <a:cubicBezTo>
                    <a:pt x="357" y="926"/>
                    <a:pt x="375" y="924"/>
                    <a:pt x="390" y="919"/>
                  </a:cubicBezTo>
                  <a:cubicBezTo>
                    <a:pt x="527" y="878"/>
                    <a:pt x="638" y="718"/>
                    <a:pt x="578" y="567"/>
                  </a:cubicBezTo>
                  <a:lnTo>
                    <a:pt x="579" y="564"/>
                  </a:lnTo>
                  <a:cubicBezTo>
                    <a:pt x="652" y="555"/>
                    <a:pt x="699" y="528"/>
                    <a:pt x="744" y="482"/>
                  </a:cubicBezTo>
                  <a:cubicBezTo>
                    <a:pt x="753" y="474"/>
                    <a:pt x="763" y="462"/>
                    <a:pt x="770" y="451"/>
                  </a:cubicBezTo>
                  <a:lnTo>
                    <a:pt x="782" y="430"/>
                  </a:lnTo>
                  <a:lnTo>
                    <a:pt x="786" y="424"/>
                  </a:lnTo>
                  <a:lnTo>
                    <a:pt x="789" y="420"/>
                  </a:lnTo>
                  <a:cubicBezTo>
                    <a:pt x="795" y="412"/>
                    <a:pt x="796" y="407"/>
                    <a:pt x="799" y="398"/>
                  </a:cubicBezTo>
                  <a:cubicBezTo>
                    <a:pt x="808" y="375"/>
                    <a:pt x="816" y="361"/>
                    <a:pt x="823" y="335"/>
                  </a:cubicBezTo>
                  <a:cubicBezTo>
                    <a:pt x="829" y="319"/>
                    <a:pt x="833" y="292"/>
                    <a:pt x="833" y="281"/>
                  </a:cubicBezTo>
                  <a:cubicBezTo>
                    <a:pt x="833" y="222"/>
                    <a:pt x="823" y="211"/>
                    <a:pt x="812" y="181"/>
                  </a:cubicBezTo>
                  <a:cubicBezTo>
                    <a:pt x="780" y="122"/>
                    <a:pt x="729" y="90"/>
                    <a:pt x="621" y="27"/>
                  </a:cubicBezTo>
                  <a:cubicBezTo>
                    <a:pt x="588" y="9"/>
                    <a:pt x="554" y="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6" name="Google Shape;3026;p3"/>
            <p:cNvSpPr/>
            <p:nvPr/>
          </p:nvSpPr>
          <p:spPr>
            <a:xfrm>
              <a:off x="7211935" y="4002043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30" y="279"/>
                    <a:pt x="1277" y="309"/>
                  </a:cubicBezTo>
                  <a:lnTo>
                    <a:pt x="2725" y="1210"/>
                  </a:lnTo>
                  <a:cubicBezTo>
                    <a:pt x="2861" y="1295"/>
                    <a:pt x="2903" y="1474"/>
                    <a:pt x="2818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9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6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3" y="262"/>
                  </a:cubicBezTo>
                  <a:lnTo>
                    <a:pt x="161" y="1052"/>
                  </a:lnTo>
                  <a:cubicBezTo>
                    <a:pt x="1" y="1311"/>
                    <a:pt x="81" y="1653"/>
                    <a:pt x="339" y="1815"/>
                  </a:cubicBezTo>
                  <a:lnTo>
                    <a:pt x="1788" y="2717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4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7" name="Google Shape;3027;p3"/>
            <p:cNvSpPr/>
            <p:nvPr/>
          </p:nvSpPr>
          <p:spPr>
            <a:xfrm>
              <a:off x="7241459" y="4024853"/>
              <a:ext cx="31434" cy="35120"/>
            </a:xfrm>
            <a:custGeom>
              <a:avLst/>
              <a:gdLst/>
              <a:ahLst/>
              <a:cxnLst/>
              <a:rect l="l" t="t" r="r" b="b"/>
              <a:pathLst>
                <a:path w="955" h="1067" extrusionOk="0">
                  <a:moveTo>
                    <a:pt x="479" y="1"/>
                  </a:moveTo>
                  <a:cubicBezTo>
                    <a:pt x="94" y="610"/>
                    <a:pt x="9" y="748"/>
                    <a:pt x="1" y="771"/>
                  </a:cubicBezTo>
                  <a:cubicBezTo>
                    <a:pt x="1" y="774"/>
                    <a:pt x="1" y="776"/>
                    <a:pt x="3" y="776"/>
                  </a:cubicBezTo>
                  <a:cubicBezTo>
                    <a:pt x="52" y="809"/>
                    <a:pt x="109" y="852"/>
                    <a:pt x="162" y="875"/>
                  </a:cubicBezTo>
                  <a:cubicBezTo>
                    <a:pt x="240" y="730"/>
                    <a:pt x="324" y="578"/>
                    <a:pt x="424" y="445"/>
                  </a:cubicBezTo>
                  <a:cubicBezTo>
                    <a:pt x="424" y="445"/>
                    <a:pt x="424" y="445"/>
                    <a:pt x="424" y="445"/>
                  </a:cubicBezTo>
                  <a:lnTo>
                    <a:pt x="424" y="445"/>
                  </a:lnTo>
                  <a:cubicBezTo>
                    <a:pt x="426" y="445"/>
                    <a:pt x="375" y="631"/>
                    <a:pt x="396" y="647"/>
                  </a:cubicBezTo>
                  <a:cubicBezTo>
                    <a:pt x="397" y="647"/>
                    <a:pt x="397" y="647"/>
                    <a:pt x="398" y="647"/>
                  </a:cubicBezTo>
                  <a:cubicBezTo>
                    <a:pt x="416" y="647"/>
                    <a:pt x="533" y="543"/>
                    <a:pt x="569" y="525"/>
                  </a:cubicBezTo>
                  <a:lnTo>
                    <a:pt x="569" y="525"/>
                  </a:lnTo>
                  <a:cubicBezTo>
                    <a:pt x="505" y="660"/>
                    <a:pt x="387" y="841"/>
                    <a:pt x="312" y="973"/>
                  </a:cubicBezTo>
                  <a:cubicBezTo>
                    <a:pt x="349" y="996"/>
                    <a:pt x="419" y="1033"/>
                    <a:pt x="460" y="1067"/>
                  </a:cubicBezTo>
                  <a:lnTo>
                    <a:pt x="687" y="708"/>
                  </a:lnTo>
                  <a:cubicBezTo>
                    <a:pt x="785" y="569"/>
                    <a:pt x="859" y="423"/>
                    <a:pt x="955" y="282"/>
                  </a:cubicBezTo>
                  <a:cubicBezTo>
                    <a:pt x="907" y="253"/>
                    <a:pt x="804" y="200"/>
                    <a:pt x="786" y="182"/>
                  </a:cubicBezTo>
                  <a:cubicBezTo>
                    <a:pt x="738" y="200"/>
                    <a:pt x="624" y="317"/>
                    <a:pt x="611" y="317"/>
                  </a:cubicBezTo>
                  <a:cubicBezTo>
                    <a:pt x="611" y="317"/>
                    <a:pt x="610" y="317"/>
                    <a:pt x="610" y="317"/>
                  </a:cubicBezTo>
                  <a:cubicBezTo>
                    <a:pt x="607" y="315"/>
                    <a:pt x="606" y="312"/>
                    <a:pt x="606" y="308"/>
                  </a:cubicBezTo>
                  <a:cubicBezTo>
                    <a:pt x="604" y="259"/>
                    <a:pt x="646" y="141"/>
                    <a:pt x="638" y="91"/>
                  </a:cubicBezTo>
                  <a:lnTo>
                    <a:pt x="637" y="91"/>
                  </a:lnTo>
                  <a:cubicBezTo>
                    <a:pt x="585" y="64"/>
                    <a:pt x="527" y="15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8" name="Google Shape;3028;p3"/>
            <p:cNvSpPr/>
            <p:nvPr/>
          </p:nvSpPr>
          <p:spPr>
            <a:xfrm>
              <a:off x="7264467" y="4044799"/>
              <a:ext cx="18169" cy="18399"/>
            </a:xfrm>
            <a:custGeom>
              <a:avLst/>
              <a:gdLst/>
              <a:ahLst/>
              <a:cxnLst/>
              <a:rect l="l" t="t" r="r" b="b"/>
              <a:pathLst>
                <a:path w="552" h="559" extrusionOk="0">
                  <a:moveTo>
                    <a:pt x="342" y="0"/>
                  </a:moveTo>
                  <a:cubicBezTo>
                    <a:pt x="335" y="7"/>
                    <a:pt x="333" y="10"/>
                    <a:pt x="326" y="19"/>
                  </a:cubicBezTo>
                  <a:cubicBezTo>
                    <a:pt x="316" y="32"/>
                    <a:pt x="302" y="51"/>
                    <a:pt x="287" y="70"/>
                  </a:cubicBezTo>
                  <a:cubicBezTo>
                    <a:pt x="266" y="101"/>
                    <a:pt x="252" y="124"/>
                    <a:pt x="241" y="140"/>
                  </a:cubicBezTo>
                  <a:cubicBezTo>
                    <a:pt x="231" y="138"/>
                    <a:pt x="97" y="70"/>
                    <a:pt x="91" y="64"/>
                  </a:cubicBezTo>
                  <a:cubicBezTo>
                    <a:pt x="86" y="74"/>
                    <a:pt x="25" y="186"/>
                    <a:pt x="2" y="217"/>
                  </a:cubicBezTo>
                  <a:cubicBezTo>
                    <a:pt x="1" y="218"/>
                    <a:pt x="1" y="218"/>
                    <a:pt x="2" y="219"/>
                  </a:cubicBezTo>
                  <a:cubicBezTo>
                    <a:pt x="9" y="234"/>
                    <a:pt x="104" y="299"/>
                    <a:pt x="120" y="309"/>
                  </a:cubicBezTo>
                  <a:lnTo>
                    <a:pt x="123" y="310"/>
                  </a:lnTo>
                  <a:cubicBezTo>
                    <a:pt x="123" y="312"/>
                    <a:pt x="119" y="323"/>
                    <a:pt x="110" y="334"/>
                  </a:cubicBezTo>
                  <a:cubicBezTo>
                    <a:pt x="81" y="388"/>
                    <a:pt x="64" y="400"/>
                    <a:pt x="41" y="450"/>
                  </a:cubicBezTo>
                  <a:cubicBezTo>
                    <a:pt x="39" y="453"/>
                    <a:pt x="41" y="452"/>
                    <a:pt x="40" y="453"/>
                  </a:cubicBezTo>
                  <a:cubicBezTo>
                    <a:pt x="48" y="453"/>
                    <a:pt x="191" y="558"/>
                    <a:pt x="210" y="558"/>
                  </a:cubicBezTo>
                  <a:cubicBezTo>
                    <a:pt x="210" y="558"/>
                    <a:pt x="211" y="558"/>
                    <a:pt x="211" y="558"/>
                  </a:cubicBezTo>
                  <a:lnTo>
                    <a:pt x="213" y="554"/>
                  </a:lnTo>
                  <a:cubicBezTo>
                    <a:pt x="227" y="532"/>
                    <a:pt x="294" y="450"/>
                    <a:pt x="306" y="421"/>
                  </a:cubicBezTo>
                  <a:cubicBezTo>
                    <a:pt x="326" y="421"/>
                    <a:pt x="433" y="498"/>
                    <a:pt x="445" y="498"/>
                  </a:cubicBezTo>
                  <a:cubicBezTo>
                    <a:pt x="486" y="446"/>
                    <a:pt x="509" y="398"/>
                    <a:pt x="552" y="336"/>
                  </a:cubicBezTo>
                  <a:cubicBezTo>
                    <a:pt x="522" y="310"/>
                    <a:pt x="451" y="272"/>
                    <a:pt x="418" y="248"/>
                  </a:cubicBezTo>
                  <a:cubicBezTo>
                    <a:pt x="421" y="233"/>
                    <a:pt x="482" y="138"/>
                    <a:pt x="503" y="107"/>
                  </a:cubicBezTo>
                  <a:cubicBezTo>
                    <a:pt x="480" y="88"/>
                    <a:pt x="353" y="25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9" name="Google Shape;3029;p3"/>
            <p:cNvSpPr/>
            <p:nvPr/>
          </p:nvSpPr>
          <p:spPr>
            <a:xfrm>
              <a:off x="7144294" y="4313253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6" y="98"/>
                    <a:pt x="653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4" y="2802"/>
                    <a:pt x="2449" y="2705"/>
                    <a:pt x="2552" y="2539"/>
                  </a:cubicBezTo>
                  <a:lnTo>
                    <a:pt x="3043" y="1749"/>
                  </a:lnTo>
                  <a:cubicBezTo>
                    <a:pt x="3205" y="1490"/>
                    <a:pt x="3125" y="1148"/>
                    <a:pt x="2865" y="987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0" name="Google Shape;3030;p3"/>
            <p:cNvSpPr/>
            <p:nvPr/>
          </p:nvSpPr>
          <p:spPr>
            <a:xfrm>
              <a:off x="7183957" y="4353969"/>
              <a:ext cx="21823" cy="17873"/>
            </a:xfrm>
            <a:custGeom>
              <a:avLst/>
              <a:gdLst/>
              <a:ahLst/>
              <a:cxnLst/>
              <a:rect l="l" t="t" r="r" b="b"/>
              <a:pathLst>
                <a:path w="663" h="543" extrusionOk="0">
                  <a:moveTo>
                    <a:pt x="125" y="1"/>
                  </a:moveTo>
                  <a:cubicBezTo>
                    <a:pt x="119" y="13"/>
                    <a:pt x="24" y="156"/>
                    <a:pt x="1" y="193"/>
                  </a:cubicBezTo>
                  <a:cubicBezTo>
                    <a:pt x="28" y="210"/>
                    <a:pt x="511" y="523"/>
                    <a:pt x="539" y="540"/>
                  </a:cubicBezTo>
                  <a:lnTo>
                    <a:pt x="540" y="542"/>
                  </a:lnTo>
                  <a:cubicBezTo>
                    <a:pt x="569" y="471"/>
                    <a:pt x="623" y="404"/>
                    <a:pt x="662" y="336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1" name="Google Shape;3031;p3"/>
            <p:cNvSpPr/>
            <p:nvPr/>
          </p:nvSpPr>
          <p:spPr>
            <a:xfrm>
              <a:off x="7189980" y="4344391"/>
              <a:ext cx="21856" cy="17807"/>
            </a:xfrm>
            <a:custGeom>
              <a:avLst/>
              <a:gdLst/>
              <a:ahLst/>
              <a:cxnLst/>
              <a:rect l="l" t="t" r="r" b="b"/>
              <a:pathLst>
                <a:path w="664" h="541" extrusionOk="0">
                  <a:moveTo>
                    <a:pt x="126" y="0"/>
                  </a:moveTo>
                  <a:cubicBezTo>
                    <a:pt x="118" y="11"/>
                    <a:pt x="25" y="153"/>
                    <a:pt x="1" y="192"/>
                  </a:cubicBezTo>
                  <a:cubicBezTo>
                    <a:pt x="29" y="209"/>
                    <a:pt x="511" y="521"/>
                    <a:pt x="540" y="538"/>
                  </a:cubicBezTo>
                  <a:lnTo>
                    <a:pt x="541" y="541"/>
                  </a:lnTo>
                  <a:cubicBezTo>
                    <a:pt x="569" y="469"/>
                    <a:pt x="623" y="402"/>
                    <a:pt x="663" y="335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2" name="Google Shape;3032;p3"/>
            <p:cNvSpPr/>
            <p:nvPr/>
          </p:nvSpPr>
          <p:spPr>
            <a:xfrm>
              <a:off x="7183957" y="4249629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9"/>
                  </a:cubicBezTo>
                  <a:lnTo>
                    <a:pt x="2725" y="1210"/>
                  </a:lnTo>
                  <a:cubicBezTo>
                    <a:pt x="2862" y="1295"/>
                    <a:pt x="2903" y="1474"/>
                    <a:pt x="2819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8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7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1" y="1311"/>
                    <a:pt x="79" y="1654"/>
                    <a:pt x="340" y="1815"/>
                  </a:cubicBezTo>
                  <a:lnTo>
                    <a:pt x="1788" y="2716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3" y="1748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3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3" name="Google Shape;3033;p3"/>
            <p:cNvSpPr/>
            <p:nvPr/>
          </p:nvSpPr>
          <p:spPr>
            <a:xfrm>
              <a:off x="7223389" y="4279680"/>
              <a:ext cx="27649" cy="30051"/>
            </a:xfrm>
            <a:custGeom>
              <a:avLst/>
              <a:gdLst/>
              <a:ahLst/>
              <a:cxnLst/>
              <a:rect l="l" t="t" r="r" b="b"/>
              <a:pathLst>
                <a:path w="840" h="913" extrusionOk="0">
                  <a:moveTo>
                    <a:pt x="487" y="1"/>
                  </a:moveTo>
                  <a:cubicBezTo>
                    <a:pt x="435" y="1"/>
                    <a:pt x="385" y="16"/>
                    <a:pt x="345" y="52"/>
                  </a:cubicBezTo>
                  <a:cubicBezTo>
                    <a:pt x="312" y="78"/>
                    <a:pt x="294" y="124"/>
                    <a:pt x="276" y="155"/>
                  </a:cubicBezTo>
                  <a:lnTo>
                    <a:pt x="275" y="157"/>
                  </a:lnTo>
                  <a:cubicBezTo>
                    <a:pt x="278" y="161"/>
                    <a:pt x="399" y="236"/>
                    <a:pt x="425" y="248"/>
                  </a:cubicBezTo>
                  <a:cubicBezTo>
                    <a:pt x="443" y="234"/>
                    <a:pt x="469" y="227"/>
                    <a:pt x="496" y="227"/>
                  </a:cubicBezTo>
                  <a:cubicBezTo>
                    <a:pt x="563" y="227"/>
                    <a:pt x="634" y="268"/>
                    <a:pt x="591" y="343"/>
                  </a:cubicBezTo>
                  <a:cubicBezTo>
                    <a:pt x="575" y="373"/>
                    <a:pt x="555" y="383"/>
                    <a:pt x="534" y="383"/>
                  </a:cubicBezTo>
                  <a:cubicBezTo>
                    <a:pt x="486" y="383"/>
                    <a:pt x="431" y="330"/>
                    <a:pt x="388" y="320"/>
                  </a:cubicBezTo>
                  <a:lnTo>
                    <a:pt x="387" y="321"/>
                  </a:lnTo>
                  <a:cubicBezTo>
                    <a:pt x="366" y="368"/>
                    <a:pt x="302" y="429"/>
                    <a:pt x="294" y="481"/>
                  </a:cubicBezTo>
                  <a:cubicBezTo>
                    <a:pt x="337" y="497"/>
                    <a:pt x="392" y="529"/>
                    <a:pt x="409" y="572"/>
                  </a:cubicBezTo>
                  <a:cubicBezTo>
                    <a:pt x="426" y="615"/>
                    <a:pt x="403" y="663"/>
                    <a:pt x="367" y="682"/>
                  </a:cubicBezTo>
                  <a:cubicBezTo>
                    <a:pt x="356" y="686"/>
                    <a:pt x="345" y="688"/>
                    <a:pt x="335" y="688"/>
                  </a:cubicBezTo>
                  <a:cubicBezTo>
                    <a:pt x="269" y="688"/>
                    <a:pt x="229" y="601"/>
                    <a:pt x="241" y="545"/>
                  </a:cubicBezTo>
                  <a:lnTo>
                    <a:pt x="241" y="544"/>
                  </a:lnTo>
                  <a:lnTo>
                    <a:pt x="240" y="541"/>
                  </a:lnTo>
                  <a:cubicBezTo>
                    <a:pt x="187" y="504"/>
                    <a:pt x="129" y="493"/>
                    <a:pt x="87" y="461"/>
                  </a:cubicBezTo>
                  <a:lnTo>
                    <a:pt x="86" y="460"/>
                  </a:lnTo>
                  <a:cubicBezTo>
                    <a:pt x="85" y="459"/>
                    <a:pt x="85" y="459"/>
                    <a:pt x="85" y="459"/>
                  </a:cubicBezTo>
                  <a:cubicBezTo>
                    <a:pt x="85" y="459"/>
                    <a:pt x="85" y="459"/>
                    <a:pt x="85" y="460"/>
                  </a:cubicBezTo>
                  <a:cubicBezTo>
                    <a:pt x="61" y="508"/>
                    <a:pt x="38" y="544"/>
                    <a:pt x="22" y="582"/>
                  </a:cubicBezTo>
                  <a:cubicBezTo>
                    <a:pt x="6" y="614"/>
                    <a:pt x="1" y="650"/>
                    <a:pt x="10" y="684"/>
                  </a:cubicBezTo>
                  <a:cubicBezTo>
                    <a:pt x="11" y="689"/>
                    <a:pt x="20" y="717"/>
                    <a:pt x="44" y="746"/>
                  </a:cubicBezTo>
                  <a:cubicBezTo>
                    <a:pt x="63" y="764"/>
                    <a:pt x="78" y="783"/>
                    <a:pt x="96" y="800"/>
                  </a:cubicBezTo>
                  <a:cubicBezTo>
                    <a:pt x="150" y="844"/>
                    <a:pt x="219" y="889"/>
                    <a:pt x="286" y="906"/>
                  </a:cubicBezTo>
                  <a:cubicBezTo>
                    <a:pt x="304" y="911"/>
                    <a:pt x="321" y="913"/>
                    <a:pt x="338" y="913"/>
                  </a:cubicBezTo>
                  <a:cubicBezTo>
                    <a:pt x="383" y="913"/>
                    <a:pt x="425" y="898"/>
                    <a:pt x="463" y="871"/>
                  </a:cubicBezTo>
                  <a:cubicBezTo>
                    <a:pt x="507" y="843"/>
                    <a:pt x="534" y="795"/>
                    <a:pt x="565" y="753"/>
                  </a:cubicBezTo>
                  <a:cubicBezTo>
                    <a:pt x="644" y="635"/>
                    <a:pt x="723" y="512"/>
                    <a:pt x="799" y="382"/>
                  </a:cubicBezTo>
                  <a:cubicBezTo>
                    <a:pt x="818" y="354"/>
                    <a:pt x="834" y="323"/>
                    <a:pt x="834" y="291"/>
                  </a:cubicBezTo>
                  <a:cubicBezTo>
                    <a:pt x="839" y="153"/>
                    <a:pt x="651" y="1"/>
                    <a:pt x="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4" name="Google Shape;3034;p3"/>
            <p:cNvSpPr/>
            <p:nvPr/>
          </p:nvSpPr>
          <p:spPr>
            <a:xfrm>
              <a:off x="7223554" y="4185938"/>
              <a:ext cx="105493" cy="92261"/>
            </a:xfrm>
            <a:custGeom>
              <a:avLst/>
              <a:gdLst/>
              <a:ahLst/>
              <a:cxnLst/>
              <a:rect l="l" t="t" r="r" b="b"/>
              <a:pathLst>
                <a:path w="3205" h="2803" extrusionOk="0">
                  <a:moveTo>
                    <a:pt x="1124" y="265"/>
                  </a:moveTo>
                  <a:cubicBezTo>
                    <a:pt x="1177" y="265"/>
                    <a:pt x="1230" y="280"/>
                    <a:pt x="1278" y="308"/>
                  </a:cubicBezTo>
                  <a:lnTo>
                    <a:pt x="2726" y="1211"/>
                  </a:lnTo>
                  <a:cubicBezTo>
                    <a:pt x="2862" y="1296"/>
                    <a:pt x="2904" y="1473"/>
                    <a:pt x="2819" y="1611"/>
                  </a:cubicBezTo>
                  <a:lnTo>
                    <a:pt x="2327" y="2400"/>
                  </a:lnTo>
                  <a:cubicBezTo>
                    <a:pt x="2272" y="2488"/>
                    <a:pt x="2177" y="2537"/>
                    <a:pt x="2081" y="2537"/>
                  </a:cubicBezTo>
                  <a:cubicBezTo>
                    <a:pt x="2029" y="2537"/>
                    <a:pt x="1976" y="2522"/>
                    <a:pt x="1928" y="2494"/>
                  </a:cubicBezTo>
                  <a:lnTo>
                    <a:pt x="480" y="1591"/>
                  </a:lnTo>
                  <a:cubicBezTo>
                    <a:pt x="344" y="1506"/>
                    <a:pt x="302" y="1329"/>
                    <a:pt x="387" y="1191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2" y="1"/>
                    <a:pt x="756" y="99"/>
                    <a:pt x="654" y="264"/>
                  </a:cubicBezTo>
                  <a:lnTo>
                    <a:pt x="162" y="1053"/>
                  </a:lnTo>
                  <a:cubicBezTo>
                    <a:pt x="1" y="1313"/>
                    <a:pt x="80" y="1655"/>
                    <a:pt x="340" y="1817"/>
                  </a:cubicBezTo>
                  <a:lnTo>
                    <a:pt x="1788" y="2718"/>
                  </a:lnTo>
                  <a:cubicBezTo>
                    <a:pt x="1877" y="2772"/>
                    <a:pt x="1978" y="2802"/>
                    <a:pt x="2081" y="2802"/>
                  </a:cubicBezTo>
                  <a:cubicBezTo>
                    <a:pt x="2274" y="2801"/>
                    <a:pt x="2449" y="2703"/>
                    <a:pt x="2552" y="2540"/>
                  </a:cubicBezTo>
                  <a:lnTo>
                    <a:pt x="3044" y="1750"/>
                  </a:lnTo>
                  <a:cubicBezTo>
                    <a:pt x="3204" y="1490"/>
                    <a:pt x="3127" y="1148"/>
                    <a:pt x="2866" y="987"/>
                  </a:cubicBezTo>
                  <a:lnTo>
                    <a:pt x="1417" y="85"/>
                  </a:lnTo>
                  <a:cubicBezTo>
                    <a:pt x="1330" y="31"/>
                    <a:pt x="1229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5" name="Google Shape;3035;p3"/>
            <p:cNvSpPr/>
            <p:nvPr/>
          </p:nvSpPr>
          <p:spPr>
            <a:xfrm>
              <a:off x="7260682" y="4216483"/>
              <a:ext cx="30479" cy="29722"/>
            </a:xfrm>
            <a:custGeom>
              <a:avLst/>
              <a:gdLst/>
              <a:ahLst/>
              <a:cxnLst/>
              <a:rect l="l" t="t" r="r" b="b"/>
              <a:pathLst>
                <a:path w="926" h="903" extrusionOk="0">
                  <a:moveTo>
                    <a:pt x="439" y="587"/>
                  </a:moveTo>
                  <a:cubicBezTo>
                    <a:pt x="464" y="587"/>
                    <a:pt x="487" y="597"/>
                    <a:pt x="504" y="612"/>
                  </a:cubicBezTo>
                  <a:cubicBezTo>
                    <a:pt x="521" y="628"/>
                    <a:pt x="523" y="650"/>
                    <a:pt x="517" y="671"/>
                  </a:cubicBezTo>
                  <a:cubicBezTo>
                    <a:pt x="516" y="674"/>
                    <a:pt x="512" y="678"/>
                    <a:pt x="509" y="687"/>
                  </a:cubicBezTo>
                  <a:lnTo>
                    <a:pt x="507" y="689"/>
                  </a:lnTo>
                  <a:lnTo>
                    <a:pt x="506" y="692"/>
                  </a:lnTo>
                  <a:lnTo>
                    <a:pt x="500" y="703"/>
                  </a:lnTo>
                  <a:cubicBezTo>
                    <a:pt x="488" y="715"/>
                    <a:pt x="471" y="720"/>
                    <a:pt x="453" y="720"/>
                  </a:cubicBezTo>
                  <a:cubicBezTo>
                    <a:pt x="450" y="720"/>
                    <a:pt x="446" y="720"/>
                    <a:pt x="443" y="720"/>
                  </a:cubicBezTo>
                  <a:cubicBezTo>
                    <a:pt x="412" y="719"/>
                    <a:pt x="385" y="699"/>
                    <a:pt x="373" y="679"/>
                  </a:cubicBezTo>
                  <a:cubicBezTo>
                    <a:pt x="358" y="653"/>
                    <a:pt x="362" y="610"/>
                    <a:pt x="399" y="596"/>
                  </a:cubicBezTo>
                  <a:cubicBezTo>
                    <a:pt x="412" y="590"/>
                    <a:pt x="426" y="587"/>
                    <a:pt x="439" y="587"/>
                  </a:cubicBezTo>
                  <a:close/>
                  <a:moveTo>
                    <a:pt x="562" y="1"/>
                  </a:moveTo>
                  <a:cubicBezTo>
                    <a:pt x="512" y="1"/>
                    <a:pt x="465" y="12"/>
                    <a:pt x="427" y="39"/>
                  </a:cubicBezTo>
                  <a:cubicBezTo>
                    <a:pt x="421" y="43"/>
                    <a:pt x="417" y="45"/>
                    <a:pt x="411" y="51"/>
                  </a:cubicBezTo>
                  <a:cubicBezTo>
                    <a:pt x="384" y="76"/>
                    <a:pt x="368" y="108"/>
                    <a:pt x="345" y="137"/>
                  </a:cubicBezTo>
                  <a:cubicBezTo>
                    <a:pt x="192" y="353"/>
                    <a:pt x="1" y="639"/>
                    <a:pt x="181" y="801"/>
                  </a:cubicBezTo>
                  <a:cubicBezTo>
                    <a:pt x="259" y="862"/>
                    <a:pt x="352" y="902"/>
                    <a:pt x="438" y="902"/>
                  </a:cubicBezTo>
                  <a:cubicBezTo>
                    <a:pt x="521" y="902"/>
                    <a:pt x="597" y="864"/>
                    <a:pt x="643" y="770"/>
                  </a:cubicBezTo>
                  <a:lnTo>
                    <a:pt x="657" y="742"/>
                  </a:lnTo>
                  <a:cubicBezTo>
                    <a:pt x="675" y="705"/>
                    <a:pt x="687" y="658"/>
                    <a:pt x="678" y="624"/>
                  </a:cubicBezTo>
                  <a:cubicBezTo>
                    <a:pt x="674" y="591"/>
                    <a:pt x="657" y="557"/>
                    <a:pt x="631" y="527"/>
                  </a:cubicBezTo>
                  <a:cubicBezTo>
                    <a:pt x="595" y="487"/>
                    <a:pt x="537" y="464"/>
                    <a:pt x="490" y="450"/>
                  </a:cubicBezTo>
                  <a:cubicBezTo>
                    <a:pt x="466" y="443"/>
                    <a:pt x="441" y="440"/>
                    <a:pt x="417" y="439"/>
                  </a:cubicBezTo>
                  <a:lnTo>
                    <a:pt x="418" y="438"/>
                  </a:lnTo>
                  <a:cubicBezTo>
                    <a:pt x="474" y="357"/>
                    <a:pt x="517" y="220"/>
                    <a:pt x="603" y="206"/>
                  </a:cubicBezTo>
                  <a:cubicBezTo>
                    <a:pt x="608" y="205"/>
                    <a:pt x="612" y="204"/>
                    <a:pt x="617" y="204"/>
                  </a:cubicBezTo>
                  <a:cubicBezTo>
                    <a:pt x="648" y="204"/>
                    <a:pt x="679" y="225"/>
                    <a:pt x="686" y="257"/>
                  </a:cubicBezTo>
                  <a:cubicBezTo>
                    <a:pt x="692" y="288"/>
                    <a:pt x="677" y="325"/>
                    <a:pt x="662" y="352"/>
                  </a:cubicBezTo>
                  <a:lnTo>
                    <a:pt x="662" y="353"/>
                  </a:lnTo>
                  <a:lnTo>
                    <a:pt x="666" y="354"/>
                  </a:lnTo>
                  <a:cubicBezTo>
                    <a:pt x="720" y="384"/>
                    <a:pt x="771" y="419"/>
                    <a:pt x="820" y="439"/>
                  </a:cubicBezTo>
                  <a:cubicBezTo>
                    <a:pt x="925" y="338"/>
                    <a:pt x="925" y="152"/>
                    <a:pt x="782" y="67"/>
                  </a:cubicBezTo>
                  <a:cubicBezTo>
                    <a:pt x="718" y="27"/>
                    <a:pt x="637" y="1"/>
                    <a:pt x="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6" name="Google Shape;3036;p3"/>
            <p:cNvSpPr/>
            <p:nvPr/>
          </p:nvSpPr>
          <p:spPr>
            <a:xfrm>
              <a:off x="7263183" y="4122314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5" y="263"/>
                  </a:moveTo>
                  <a:cubicBezTo>
                    <a:pt x="1176" y="263"/>
                    <a:pt x="1229" y="278"/>
                    <a:pt x="1277" y="308"/>
                  </a:cubicBezTo>
                  <a:lnTo>
                    <a:pt x="2726" y="1209"/>
                  </a:lnTo>
                  <a:cubicBezTo>
                    <a:pt x="2861" y="1294"/>
                    <a:pt x="2904" y="1473"/>
                    <a:pt x="2819" y="1609"/>
                  </a:cubicBezTo>
                  <a:lnTo>
                    <a:pt x="2327" y="2400"/>
                  </a:lnTo>
                  <a:cubicBezTo>
                    <a:pt x="2272" y="2487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2"/>
                  </a:cubicBezTo>
                  <a:lnTo>
                    <a:pt x="479" y="1591"/>
                  </a:lnTo>
                  <a:cubicBezTo>
                    <a:pt x="344" y="1506"/>
                    <a:pt x="301" y="1327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8" y="263"/>
                    <a:pt x="1125" y="263"/>
                  </a:cubicBezTo>
                  <a:close/>
                  <a:moveTo>
                    <a:pt x="1125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2" y="1053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0" y="2801"/>
                  </a:cubicBezTo>
                  <a:cubicBezTo>
                    <a:pt x="2274" y="2800"/>
                    <a:pt x="2450" y="2703"/>
                    <a:pt x="2552" y="2539"/>
                  </a:cubicBezTo>
                  <a:lnTo>
                    <a:pt x="3043" y="1750"/>
                  </a:lnTo>
                  <a:cubicBezTo>
                    <a:pt x="3205" y="1490"/>
                    <a:pt x="3126" y="1147"/>
                    <a:pt x="2865" y="986"/>
                  </a:cubicBezTo>
                  <a:lnTo>
                    <a:pt x="1417" y="85"/>
                  </a:lnTo>
                  <a:cubicBezTo>
                    <a:pt x="1329" y="29"/>
                    <a:pt x="1228" y="1"/>
                    <a:pt x="1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7" name="Google Shape;3037;p3"/>
            <p:cNvSpPr/>
            <p:nvPr/>
          </p:nvSpPr>
          <p:spPr>
            <a:xfrm>
              <a:off x="7302977" y="4152365"/>
              <a:ext cx="27517" cy="30315"/>
            </a:xfrm>
            <a:custGeom>
              <a:avLst/>
              <a:gdLst/>
              <a:ahLst/>
              <a:cxnLst/>
              <a:rect l="l" t="t" r="r" b="b"/>
              <a:pathLst>
                <a:path w="836" h="921" extrusionOk="0">
                  <a:moveTo>
                    <a:pt x="505" y="229"/>
                  </a:moveTo>
                  <a:cubicBezTo>
                    <a:pt x="511" y="229"/>
                    <a:pt x="517" y="229"/>
                    <a:pt x="523" y="230"/>
                  </a:cubicBezTo>
                  <a:cubicBezTo>
                    <a:pt x="584" y="237"/>
                    <a:pt x="624" y="303"/>
                    <a:pt x="592" y="347"/>
                  </a:cubicBezTo>
                  <a:cubicBezTo>
                    <a:pt x="588" y="353"/>
                    <a:pt x="586" y="359"/>
                    <a:pt x="582" y="360"/>
                  </a:cubicBezTo>
                  <a:cubicBezTo>
                    <a:pt x="573" y="365"/>
                    <a:pt x="577" y="367"/>
                    <a:pt x="568" y="372"/>
                  </a:cubicBezTo>
                  <a:cubicBezTo>
                    <a:pt x="562" y="376"/>
                    <a:pt x="563" y="376"/>
                    <a:pt x="554" y="381"/>
                  </a:cubicBezTo>
                  <a:cubicBezTo>
                    <a:pt x="546" y="385"/>
                    <a:pt x="537" y="387"/>
                    <a:pt x="528" y="387"/>
                  </a:cubicBezTo>
                  <a:cubicBezTo>
                    <a:pt x="485" y="387"/>
                    <a:pt x="436" y="348"/>
                    <a:pt x="444" y="299"/>
                  </a:cubicBezTo>
                  <a:lnTo>
                    <a:pt x="444" y="297"/>
                  </a:lnTo>
                  <a:cubicBezTo>
                    <a:pt x="446" y="284"/>
                    <a:pt x="454" y="268"/>
                    <a:pt x="462" y="252"/>
                  </a:cubicBezTo>
                  <a:cubicBezTo>
                    <a:pt x="473" y="234"/>
                    <a:pt x="488" y="229"/>
                    <a:pt x="505" y="229"/>
                  </a:cubicBezTo>
                  <a:close/>
                  <a:moveTo>
                    <a:pt x="474" y="0"/>
                  </a:moveTo>
                  <a:cubicBezTo>
                    <a:pt x="448" y="0"/>
                    <a:pt x="422" y="4"/>
                    <a:pt x="398" y="12"/>
                  </a:cubicBezTo>
                  <a:cubicBezTo>
                    <a:pt x="381" y="19"/>
                    <a:pt x="366" y="26"/>
                    <a:pt x="350" y="35"/>
                  </a:cubicBezTo>
                  <a:cubicBezTo>
                    <a:pt x="282" y="82"/>
                    <a:pt x="209" y="204"/>
                    <a:pt x="214" y="292"/>
                  </a:cubicBezTo>
                  <a:cubicBezTo>
                    <a:pt x="216" y="413"/>
                    <a:pt x="306" y="530"/>
                    <a:pt x="433" y="550"/>
                  </a:cubicBezTo>
                  <a:lnTo>
                    <a:pt x="433" y="551"/>
                  </a:lnTo>
                  <a:cubicBezTo>
                    <a:pt x="405" y="601"/>
                    <a:pt x="364" y="658"/>
                    <a:pt x="315" y="658"/>
                  </a:cubicBezTo>
                  <a:cubicBezTo>
                    <a:pt x="306" y="658"/>
                    <a:pt x="296" y="656"/>
                    <a:pt x="286" y="652"/>
                  </a:cubicBezTo>
                  <a:cubicBezTo>
                    <a:pt x="249" y="633"/>
                    <a:pt x="237" y="589"/>
                    <a:pt x="248" y="555"/>
                  </a:cubicBezTo>
                  <a:cubicBezTo>
                    <a:pt x="198" y="512"/>
                    <a:pt x="123" y="478"/>
                    <a:pt x="70" y="446"/>
                  </a:cubicBezTo>
                  <a:lnTo>
                    <a:pt x="66" y="452"/>
                  </a:lnTo>
                  <a:cubicBezTo>
                    <a:pt x="22" y="504"/>
                    <a:pt x="1" y="558"/>
                    <a:pt x="3" y="613"/>
                  </a:cubicBezTo>
                  <a:cubicBezTo>
                    <a:pt x="9" y="756"/>
                    <a:pt x="186" y="920"/>
                    <a:pt x="341" y="920"/>
                  </a:cubicBezTo>
                  <a:cubicBezTo>
                    <a:pt x="361" y="920"/>
                    <a:pt x="382" y="917"/>
                    <a:pt x="401" y="911"/>
                  </a:cubicBezTo>
                  <a:cubicBezTo>
                    <a:pt x="459" y="887"/>
                    <a:pt x="509" y="844"/>
                    <a:pt x="552" y="794"/>
                  </a:cubicBezTo>
                  <a:cubicBezTo>
                    <a:pt x="588" y="747"/>
                    <a:pt x="614" y="695"/>
                    <a:pt x="642" y="645"/>
                  </a:cubicBezTo>
                  <a:lnTo>
                    <a:pt x="744" y="476"/>
                  </a:lnTo>
                  <a:cubicBezTo>
                    <a:pt x="790" y="398"/>
                    <a:pt x="835" y="322"/>
                    <a:pt x="833" y="247"/>
                  </a:cubicBezTo>
                  <a:cubicBezTo>
                    <a:pt x="833" y="153"/>
                    <a:pt x="741" y="109"/>
                    <a:pt x="667" y="58"/>
                  </a:cubicBezTo>
                  <a:cubicBezTo>
                    <a:pt x="607" y="24"/>
                    <a:pt x="539" y="0"/>
                    <a:pt x="4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8" name="Google Shape;3038;p3"/>
            <p:cNvSpPr/>
            <p:nvPr/>
          </p:nvSpPr>
          <p:spPr>
            <a:xfrm>
              <a:off x="7302846" y="4058624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4" y="264"/>
                  </a:moveTo>
                  <a:cubicBezTo>
                    <a:pt x="1176" y="264"/>
                    <a:pt x="1230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3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9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3" y="1506"/>
                    <a:pt x="301" y="1328"/>
                    <a:pt x="386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5" y="2772"/>
                    <a:pt x="1976" y="2802"/>
                    <a:pt x="2081" y="2802"/>
                  </a:cubicBezTo>
                  <a:cubicBezTo>
                    <a:pt x="2273" y="2802"/>
                    <a:pt x="2449" y="2703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7"/>
                    <a:pt x="2865" y="986"/>
                  </a:cubicBezTo>
                  <a:lnTo>
                    <a:pt x="1417" y="84"/>
                  </a:lnTo>
                  <a:cubicBezTo>
                    <a:pt x="1330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9" name="Google Shape;3039;p3"/>
            <p:cNvSpPr/>
            <p:nvPr/>
          </p:nvSpPr>
          <p:spPr>
            <a:xfrm>
              <a:off x="7330922" y="4080611"/>
              <a:ext cx="31500" cy="34956"/>
            </a:xfrm>
            <a:custGeom>
              <a:avLst/>
              <a:gdLst/>
              <a:ahLst/>
              <a:cxnLst/>
              <a:rect l="l" t="t" r="r" b="b"/>
              <a:pathLst>
                <a:path w="957" h="1062" extrusionOk="0">
                  <a:moveTo>
                    <a:pt x="479" y="1"/>
                  </a:moveTo>
                  <a:cubicBezTo>
                    <a:pt x="94" y="609"/>
                    <a:pt x="8" y="746"/>
                    <a:pt x="1" y="770"/>
                  </a:cubicBezTo>
                  <a:cubicBezTo>
                    <a:pt x="1" y="773"/>
                    <a:pt x="1" y="775"/>
                    <a:pt x="3" y="775"/>
                  </a:cubicBezTo>
                  <a:cubicBezTo>
                    <a:pt x="52" y="806"/>
                    <a:pt x="109" y="848"/>
                    <a:pt x="163" y="870"/>
                  </a:cubicBezTo>
                  <a:cubicBezTo>
                    <a:pt x="240" y="725"/>
                    <a:pt x="324" y="573"/>
                    <a:pt x="424" y="440"/>
                  </a:cubicBezTo>
                  <a:cubicBezTo>
                    <a:pt x="424" y="440"/>
                    <a:pt x="424" y="440"/>
                    <a:pt x="424" y="440"/>
                  </a:cubicBezTo>
                  <a:lnTo>
                    <a:pt x="424" y="440"/>
                  </a:lnTo>
                  <a:cubicBezTo>
                    <a:pt x="426" y="440"/>
                    <a:pt x="376" y="625"/>
                    <a:pt x="397" y="641"/>
                  </a:cubicBezTo>
                  <a:cubicBezTo>
                    <a:pt x="397" y="641"/>
                    <a:pt x="398" y="641"/>
                    <a:pt x="398" y="641"/>
                  </a:cubicBezTo>
                  <a:cubicBezTo>
                    <a:pt x="417" y="641"/>
                    <a:pt x="533" y="538"/>
                    <a:pt x="569" y="520"/>
                  </a:cubicBezTo>
                  <a:lnTo>
                    <a:pt x="569" y="520"/>
                  </a:lnTo>
                  <a:cubicBezTo>
                    <a:pt x="505" y="656"/>
                    <a:pt x="386" y="837"/>
                    <a:pt x="312" y="969"/>
                  </a:cubicBezTo>
                  <a:cubicBezTo>
                    <a:pt x="347" y="991"/>
                    <a:pt x="418" y="1028"/>
                    <a:pt x="458" y="1061"/>
                  </a:cubicBezTo>
                  <a:lnTo>
                    <a:pt x="686" y="704"/>
                  </a:lnTo>
                  <a:cubicBezTo>
                    <a:pt x="786" y="568"/>
                    <a:pt x="861" y="422"/>
                    <a:pt x="956" y="280"/>
                  </a:cubicBezTo>
                  <a:cubicBezTo>
                    <a:pt x="908" y="252"/>
                    <a:pt x="806" y="198"/>
                    <a:pt x="786" y="181"/>
                  </a:cubicBezTo>
                  <a:cubicBezTo>
                    <a:pt x="739" y="199"/>
                    <a:pt x="625" y="316"/>
                    <a:pt x="612" y="316"/>
                  </a:cubicBezTo>
                  <a:cubicBezTo>
                    <a:pt x="611" y="316"/>
                    <a:pt x="611" y="316"/>
                    <a:pt x="611" y="315"/>
                  </a:cubicBezTo>
                  <a:cubicBezTo>
                    <a:pt x="607" y="314"/>
                    <a:pt x="606" y="311"/>
                    <a:pt x="605" y="307"/>
                  </a:cubicBezTo>
                  <a:cubicBezTo>
                    <a:pt x="604" y="258"/>
                    <a:pt x="645" y="140"/>
                    <a:pt x="637" y="91"/>
                  </a:cubicBezTo>
                  <a:lnTo>
                    <a:pt x="636" y="91"/>
                  </a:lnTo>
                  <a:cubicBezTo>
                    <a:pt x="584" y="62"/>
                    <a:pt x="527" y="13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0" name="Google Shape;3040;p3"/>
            <p:cNvSpPr/>
            <p:nvPr/>
          </p:nvSpPr>
          <p:spPr>
            <a:xfrm>
              <a:off x="7353337" y="4103914"/>
              <a:ext cx="20309" cy="16523"/>
            </a:xfrm>
            <a:custGeom>
              <a:avLst/>
              <a:gdLst/>
              <a:ahLst/>
              <a:cxnLst/>
              <a:rect l="l" t="t" r="r" b="b"/>
              <a:pathLst>
                <a:path w="617" h="502" extrusionOk="0">
                  <a:moveTo>
                    <a:pt x="117" y="0"/>
                  </a:moveTo>
                  <a:cubicBezTo>
                    <a:pt x="112" y="9"/>
                    <a:pt x="22" y="144"/>
                    <a:pt x="1" y="178"/>
                  </a:cubicBezTo>
                  <a:cubicBezTo>
                    <a:pt x="25" y="193"/>
                    <a:pt x="478" y="485"/>
                    <a:pt x="501" y="500"/>
                  </a:cubicBezTo>
                  <a:lnTo>
                    <a:pt x="503" y="501"/>
                  </a:lnTo>
                  <a:cubicBezTo>
                    <a:pt x="531" y="432"/>
                    <a:pt x="579" y="375"/>
                    <a:pt x="617" y="311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1" name="Google Shape;3041;p3"/>
            <p:cNvSpPr/>
            <p:nvPr/>
          </p:nvSpPr>
          <p:spPr>
            <a:xfrm>
              <a:off x="7235271" y="4369867"/>
              <a:ext cx="105460" cy="92195"/>
            </a:xfrm>
            <a:custGeom>
              <a:avLst/>
              <a:gdLst/>
              <a:ahLst/>
              <a:cxnLst/>
              <a:rect l="l" t="t" r="r" b="b"/>
              <a:pathLst>
                <a:path w="3204" h="2801" extrusionOk="0">
                  <a:moveTo>
                    <a:pt x="1124" y="263"/>
                  </a:moveTo>
                  <a:cubicBezTo>
                    <a:pt x="1176" y="263"/>
                    <a:pt x="1229" y="278"/>
                    <a:pt x="1277" y="307"/>
                  </a:cubicBezTo>
                  <a:lnTo>
                    <a:pt x="2725" y="1209"/>
                  </a:lnTo>
                  <a:cubicBezTo>
                    <a:pt x="2861" y="1295"/>
                    <a:pt x="2902" y="1474"/>
                    <a:pt x="2819" y="1609"/>
                  </a:cubicBezTo>
                  <a:lnTo>
                    <a:pt x="2326" y="2400"/>
                  </a:lnTo>
                  <a:cubicBezTo>
                    <a:pt x="2272" y="2487"/>
                    <a:pt x="2176" y="2536"/>
                    <a:pt x="2080" y="2536"/>
                  </a:cubicBezTo>
                  <a:cubicBezTo>
                    <a:pt x="2028" y="2536"/>
                    <a:pt x="1975" y="2521"/>
                    <a:pt x="1927" y="2492"/>
                  </a:cubicBezTo>
                  <a:lnTo>
                    <a:pt x="479" y="1591"/>
                  </a:lnTo>
                  <a:cubicBezTo>
                    <a:pt x="343" y="1506"/>
                    <a:pt x="300" y="1327"/>
                    <a:pt x="385" y="1190"/>
                  </a:cubicBezTo>
                  <a:lnTo>
                    <a:pt x="878" y="401"/>
                  </a:lnTo>
                  <a:cubicBezTo>
                    <a:pt x="932" y="312"/>
                    <a:pt x="1028" y="263"/>
                    <a:pt x="1124" y="263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7"/>
                  </a:lnTo>
                  <a:cubicBezTo>
                    <a:pt x="1875" y="2772"/>
                    <a:pt x="1976" y="2801"/>
                    <a:pt x="2080" y="2801"/>
                  </a:cubicBezTo>
                  <a:cubicBezTo>
                    <a:pt x="2273" y="2801"/>
                    <a:pt x="2448" y="2704"/>
                    <a:pt x="2551" y="2539"/>
                  </a:cubicBezTo>
                  <a:lnTo>
                    <a:pt x="3043" y="1749"/>
                  </a:lnTo>
                  <a:cubicBezTo>
                    <a:pt x="3204" y="1490"/>
                    <a:pt x="3124" y="1148"/>
                    <a:pt x="2864" y="986"/>
                  </a:cubicBezTo>
                  <a:lnTo>
                    <a:pt x="1416" y="84"/>
                  </a:lnTo>
                  <a:cubicBezTo>
                    <a:pt x="1329" y="29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2" name="Google Shape;3042;p3"/>
            <p:cNvSpPr/>
            <p:nvPr/>
          </p:nvSpPr>
          <p:spPr>
            <a:xfrm>
              <a:off x="7278357" y="4401662"/>
              <a:ext cx="22909" cy="23106"/>
            </a:xfrm>
            <a:custGeom>
              <a:avLst/>
              <a:gdLst/>
              <a:ahLst/>
              <a:cxnLst/>
              <a:rect l="l" t="t" r="r" b="b"/>
              <a:pathLst>
                <a:path w="696" h="702" extrusionOk="0">
                  <a:moveTo>
                    <a:pt x="431" y="1"/>
                  </a:moveTo>
                  <a:cubicBezTo>
                    <a:pt x="422" y="10"/>
                    <a:pt x="419" y="12"/>
                    <a:pt x="411" y="24"/>
                  </a:cubicBezTo>
                  <a:cubicBezTo>
                    <a:pt x="398" y="41"/>
                    <a:pt x="380" y="63"/>
                    <a:pt x="362" y="90"/>
                  </a:cubicBezTo>
                  <a:cubicBezTo>
                    <a:pt x="335" y="128"/>
                    <a:pt x="316" y="157"/>
                    <a:pt x="303" y="178"/>
                  </a:cubicBezTo>
                  <a:cubicBezTo>
                    <a:pt x="291" y="174"/>
                    <a:pt x="122" y="89"/>
                    <a:pt x="114" y="79"/>
                  </a:cubicBezTo>
                  <a:cubicBezTo>
                    <a:pt x="107" y="91"/>
                    <a:pt x="32" y="234"/>
                    <a:pt x="2" y="271"/>
                  </a:cubicBezTo>
                  <a:cubicBezTo>
                    <a:pt x="1" y="272"/>
                    <a:pt x="1" y="272"/>
                    <a:pt x="2" y="275"/>
                  </a:cubicBezTo>
                  <a:cubicBezTo>
                    <a:pt x="13" y="293"/>
                    <a:pt x="132" y="375"/>
                    <a:pt x="151" y="387"/>
                  </a:cubicBezTo>
                  <a:lnTo>
                    <a:pt x="154" y="388"/>
                  </a:lnTo>
                  <a:cubicBezTo>
                    <a:pt x="154" y="391"/>
                    <a:pt x="149" y="403"/>
                    <a:pt x="139" y="419"/>
                  </a:cubicBezTo>
                  <a:cubicBezTo>
                    <a:pt x="102" y="488"/>
                    <a:pt x="81" y="502"/>
                    <a:pt x="53" y="565"/>
                  </a:cubicBezTo>
                  <a:cubicBezTo>
                    <a:pt x="50" y="569"/>
                    <a:pt x="53" y="569"/>
                    <a:pt x="52" y="570"/>
                  </a:cubicBezTo>
                  <a:cubicBezTo>
                    <a:pt x="60" y="570"/>
                    <a:pt x="243" y="702"/>
                    <a:pt x="265" y="702"/>
                  </a:cubicBezTo>
                  <a:cubicBezTo>
                    <a:pt x="266" y="702"/>
                    <a:pt x="267" y="701"/>
                    <a:pt x="267" y="701"/>
                  </a:cubicBezTo>
                  <a:lnTo>
                    <a:pt x="268" y="698"/>
                  </a:lnTo>
                  <a:cubicBezTo>
                    <a:pt x="286" y="670"/>
                    <a:pt x="371" y="566"/>
                    <a:pt x="385" y="532"/>
                  </a:cubicBezTo>
                  <a:cubicBezTo>
                    <a:pt x="411" y="532"/>
                    <a:pt x="545" y="627"/>
                    <a:pt x="561" y="627"/>
                  </a:cubicBezTo>
                  <a:cubicBezTo>
                    <a:pt x="612" y="562"/>
                    <a:pt x="640" y="502"/>
                    <a:pt x="696" y="425"/>
                  </a:cubicBezTo>
                  <a:cubicBezTo>
                    <a:pt x="656" y="392"/>
                    <a:pt x="569" y="344"/>
                    <a:pt x="528" y="312"/>
                  </a:cubicBezTo>
                  <a:cubicBezTo>
                    <a:pt x="531" y="293"/>
                    <a:pt x="607" y="176"/>
                    <a:pt x="633" y="136"/>
                  </a:cubicBezTo>
                  <a:cubicBezTo>
                    <a:pt x="605" y="111"/>
                    <a:pt x="444" y="32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3" name="Google Shape;3043;p3"/>
            <p:cNvSpPr/>
            <p:nvPr/>
          </p:nvSpPr>
          <p:spPr>
            <a:xfrm>
              <a:off x="7274868" y="430620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124" y="264"/>
                  </a:moveTo>
                  <a:cubicBezTo>
                    <a:pt x="1176" y="264"/>
                    <a:pt x="1229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4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8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4" y="1506"/>
                    <a:pt x="302" y="1328"/>
                    <a:pt x="387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1" y="2802"/>
                  </a:cubicBezTo>
                  <a:cubicBezTo>
                    <a:pt x="2273" y="2802"/>
                    <a:pt x="2449" y="2704"/>
                    <a:pt x="2552" y="2539"/>
                  </a:cubicBezTo>
                  <a:lnTo>
                    <a:pt x="3043" y="1749"/>
                  </a:lnTo>
                  <a:cubicBezTo>
                    <a:pt x="3122" y="1623"/>
                    <a:pt x="3146" y="1475"/>
                    <a:pt x="3113" y="1330"/>
                  </a:cubicBezTo>
                  <a:cubicBezTo>
                    <a:pt x="3080" y="1186"/>
                    <a:pt x="2991" y="1064"/>
                    <a:pt x="2866" y="986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4" name="Google Shape;3044;p3"/>
            <p:cNvSpPr/>
            <p:nvPr/>
          </p:nvSpPr>
          <p:spPr>
            <a:xfrm>
              <a:off x="7315452" y="4341099"/>
              <a:ext cx="25509" cy="20769"/>
            </a:xfrm>
            <a:custGeom>
              <a:avLst/>
              <a:gdLst/>
              <a:ahLst/>
              <a:cxnLst/>
              <a:rect l="l" t="t" r="r" b="b"/>
              <a:pathLst>
                <a:path w="775" h="631" extrusionOk="0">
                  <a:moveTo>
                    <a:pt x="146" y="0"/>
                  </a:moveTo>
                  <a:cubicBezTo>
                    <a:pt x="139" y="11"/>
                    <a:pt x="27" y="180"/>
                    <a:pt x="1" y="223"/>
                  </a:cubicBezTo>
                  <a:cubicBezTo>
                    <a:pt x="29" y="243"/>
                    <a:pt x="601" y="611"/>
                    <a:pt x="629" y="630"/>
                  </a:cubicBezTo>
                  <a:lnTo>
                    <a:pt x="631" y="631"/>
                  </a:lnTo>
                  <a:cubicBezTo>
                    <a:pt x="667" y="545"/>
                    <a:pt x="725" y="471"/>
                    <a:pt x="774" y="39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5" name="Google Shape;3045;p3"/>
            <p:cNvSpPr/>
            <p:nvPr/>
          </p:nvSpPr>
          <p:spPr>
            <a:xfrm>
              <a:off x="7314563" y="4242585"/>
              <a:ext cx="103518" cy="92195"/>
            </a:xfrm>
            <a:custGeom>
              <a:avLst/>
              <a:gdLst/>
              <a:ahLst/>
              <a:cxnLst/>
              <a:rect l="l" t="t" r="r" b="b"/>
              <a:pathLst>
                <a:path w="3145" h="2801" extrusionOk="0">
                  <a:moveTo>
                    <a:pt x="1122" y="263"/>
                  </a:moveTo>
                  <a:cubicBezTo>
                    <a:pt x="1174" y="263"/>
                    <a:pt x="1227" y="278"/>
                    <a:pt x="1275" y="307"/>
                  </a:cubicBezTo>
                  <a:lnTo>
                    <a:pt x="2724" y="1209"/>
                  </a:lnTo>
                  <a:cubicBezTo>
                    <a:pt x="2860" y="1294"/>
                    <a:pt x="2901" y="1474"/>
                    <a:pt x="2816" y="1609"/>
                  </a:cubicBezTo>
                  <a:lnTo>
                    <a:pt x="2325" y="2399"/>
                  </a:lnTo>
                  <a:cubicBezTo>
                    <a:pt x="2269" y="2487"/>
                    <a:pt x="2174" y="2536"/>
                    <a:pt x="2078" y="2536"/>
                  </a:cubicBezTo>
                  <a:cubicBezTo>
                    <a:pt x="2027" y="2536"/>
                    <a:pt x="1974" y="2522"/>
                    <a:pt x="1926" y="2492"/>
                  </a:cubicBezTo>
                  <a:lnTo>
                    <a:pt x="477" y="1591"/>
                  </a:lnTo>
                  <a:cubicBezTo>
                    <a:pt x="342" y="1506"/>
                    <a:pt x="299" y="1327"/>
                    <a:pt x="384" y="1190"/>
                  </a:cubicBezTo>
                  <a:lnTo>
                    <a:pt x="876" y="400"/>
                  </a:lnTo>
                  <a:cubicBezTo>
                    <a:pt x="931" y="312"/>
                    <a:pt x="1027" y="263"/>
                    <a:pt x="1122" y="263"/>
                  </a:cubicBezTo>
                  <a:close/>
                  <a:moveTo>
                    <a:pt x="1124" y="0"/>
                  </a:moveTo>
                  <a:cubicBezTo>
                    <a:pt x="931" y="0"/>
                    <a:pt x="755" y="97"/>
                    <a:pt x="652" y="262"/>
                  </a:cubicBezTo>
                  <a:lnTo>
                    <a:pt x="161" y="1051"/>
                  </a:lnTo>
                  <a:cubicBezTo>
                    <a:pt x="0" y="1311"/>
                    <a:pt x="78" y="1655"/>
                    <a:pt x="338" y="1815"/>
                  </a:cubicBezTo>
                  <a:lnTo>
                    <a:pt x="1787" y="2716"/>
                  </a:lnTo>
                  <a:cubicBezTo>
                    <a:pt x="1875" y="2772"/>
                    <a:pt x="1976" y="2800"/>
                    <a:pt x="2080" y="2800"/>
                  </a:cubicBezTo>
                  <a:cubicBezTo>
                    <a:pt x="2273" y="2800"/>
                    <a:pt x="2448" y="2704"/>
                    <a:pt x="2550" y="2539"/>
                  </a:cubicBezTo>
                  <a:lnTo>
                    <a:pt x="3043" y="1748"/>
                  </a:lnTo>
                  <a:cubicBezTo>
                    <a:pt x="3121" y="1623"/>
                    <a:pt x="3145" y="1475"/>
                    <a:pt x="3112" y="1330"/>
                  </a:cubicBezTo>
                  <a:cubicBezTo>
                    <a:pt x="3077" y="1187"/>
                    <a:pt x="2990" y="1064"/>
                    <a:pt x="2864" y="985"/>
                  </a:cubicBezTo>
                  <a:lnTo>
                    <a:pt x="1416" y="83"/>
                  </a:lnTo>
                  <a:cubicBezTo>
                    <a:pt x="1328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6" name="Google Shape;3046;p3"/>
            <p:cNvSpPr/>
            <p:nvPr/>
          </p:nvSpPr>
          <p:spPr>
            <a:xfrm>
              <a:off x="7350539" y="4271649"/>
              <a:ext cx="33310" cy="34725"/>
            </a:xfrm>
            <a:custGeom>
              <a:avLst/>
              <a:gdLst/>
              <a:ahLst/>
              <a:cxnLst/>
              <a:rect l="l" t="t" r="r" b="b"/>
              <a:pathLst>
                <a:path w="1012" h="1055" extrusionOk="0">
                  <a:moveTo>
                    <a:pt x="425" y="0"/>
                  </a:moveTo>
                  <a:cubicBezTo>
                    <a:pt x="399" y="141"/>
                    <a:pt x="375" y="296"/>
                    <a:pt x="324" y="428"/>
                  </a:cubicBezTo>
                  <a:cubicBezTo>
                    <a:pt x="228" y="522"/>
                    <a:pt x="89" y="623"/>
                    <a:pt x="1" y="705"/>
                  </a:cubicBezTo>
                  <a:cubicBezTo>
                    <a:pt x="19" y="730"/>
                    <a:pt x="68" y="758"/>
                    <a:pt x="99" y="777"/>
                  </a:cubicBezTo>
                  <a:cubicBezTo>
                    <a:pt x="115" y="785"/>
                    <a:pt x="188" y="831"/>
                    <a:pt x="202" y="839"/>
                  </a:cubicBezTo>
                  <a:cubicBezTo>
                    <a:pt x="276" y="791"/>
                    <a:pt x="340" y="709"/>
                    <a:pt x="421" y="655"/>
                  </a:cubicBezTo>
                  <a:lnTo>
                    <a:pt x="421" y="655"/>
                  </a:lnTo>
                  <a:lnTo>
                    <a:pt x="420" y="656"/>
                  </a:lnTo>
                  <a:cubicBezTo>
                    <a:pt x="409" y="740"/>
                    <a:pt x="360" y="838"/>
                    <a:pt x="348" y="922"/>
                  </a:cubicBezTo>
                  <a:lnTo>
                    <a:pt x="350" y="923"/>
                  </a:lnTo>
                  <a:cubicBezTo>
                    <a:pt x="360" y="934"/>
                    <a:pt x="441" y="987"/>
                    <a:pt x="457" y="996"/>
                  </a:cubicBezTo>
                  <a:cubicBezTo>
                    <a:pt x="480" y="1011"/>
                    <a:pt x="506" y="1024"/>
                    <a:pt x="527" y="1038"/>
                  </a:cubicBezTo>
                  <a:cubicBezTo>
                    <a:pt x="537" y="1044"/>
                    <a:pt x="543" y="1046"/>
                    <a:pt x="553" y="1055"/>
                  </a:cubicBezTo>
                  <a:cubicBezTo>
                    <a:pt x="594" y="928"/>
                    <a:pt x="619" y="770"/>
                    <a:pt x="669" y="644"/>
                  </a:cubicBezTo>
                  <a:cubicBezTo>
                    <a:pt x="767" y="533"/>
                    <a:pt x="898" y="449"/>
                    <a:pt x="1009" y="357"/>
                  </a:cubicBezTo>
                  <a:cubicBezTo>
                    <a:pt x="1010" y="357"/>
                    <a:pt x="1010" y="357"/>
                    <a:pt x="1010" y="357"/>
                  </a:cubicBezTo>
                  <a:cubicBezTo>
                    <a:pt x="1011" y="357"/>
                    <a:pt x="1011" y="357"/>
                    <a:pt x="1011" y="357"/>
                  </a:cubicBezTo>
                  <a:lnTo>
                    <a:pt x="1010" y="355"/>
                  </a:lnTo>
                  <a:cubicBezTo>
                    <a:pt x="936" y="309"/>
                    <a:pt x="820" y="236"/>
                    <a:pt x="783" y="219"/>
                  </a:cubicBezTo>
                  <a:cubicBezTo>
                    <a:pt x="730" y="264"/>
                    <a:pt x="620" y="381"/>
                    <a:pt x="564" y="418"/>
                  </a:cubicBezTo>
                  <a:cubicBezTo>
                    <a:pt x="575" y="358"/>
                    <a:pt x="627" y="203"/>
                    <a:pt x="648" y="136"/>
                  </a:cubicBezTo>
                  <a:cubicBezTo>
                    <a:pt x="647" y="130"/>
                    <a:pt x="565" y="80"/>
                    <a:pt x="527" y="57"/>
                  </a:cubicBezTo>
                  <a:cubicBezTo>
                    <a:pt x="504" y="43"/>
                    <a:pt x="471" y="23"/>
                    <a:pt x="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7" name="Google Shape;3047;p3"/>
            <p:cNvSpPr/>
            <p:nvPr/>
          </p:nvSpPr>
          <p:spPr>
            <a:xfrm>
              <a:off x="7356069" y="4178862"/>
              <a:ext cx="101642" cy="92228"/>
            </a:xfrm>
            <a:custGeom>
              <a:avLst/>
              <a:gdLst/>
              <a:ahLst/>
              <a:cxnLst/>
              <a:rect l="l" t="t" r="r" b="b"/>
              <a:pathLst>
                <a:path w="3088" h="2802" extrusionOk="0">
                  <a:moveTo>
                    <a:pt x="1066" y="266"/>
                  </a:moveTo>
                  <a:cubicBezTo>
                    <a:pt x="1118" y="266"/>
                    <a:pt x="1171" y="280"/>
                    <a:pt x="1219" y="309"/>
                  </a:cubicBezTo>
                  <a:lnTo>
                    <a:pt x="2667" y="1211"/>
                  </a:lnTo>
                  <a:cubicBezTo>
                    <a:pt x="2803" y="1296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7"/>
                    <a:pt x="242" y="1330"/>
                    <a:pt x="327" y="1193"/>
                  </a:cubicBezTo>
                  <a:lnTo>
                    <a:pt x="820" y="402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79"/>
                    <a:pt x="1" y="1327"/>
                    <a:pt x="34" y="1471"/>
                  </a:cubicBezTo>
                  <a:cubicBezTo>
                    <a:pt x="67" y="1615"/>
                    <a:pt x="155" y="1739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064" y="1623"/>
                    <a:pt x="3087" y="1476"/>
                    <a:pt x="3054" y="1331"/>
                  </a:cubicBezTo>
                  <a:cubicBezTo>
                    <a:pt x="3019" y="1187"/>
                    <a:pt x="2933" y="1065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8" name="Google Shape;3048;p3"/>
            <p:cNvSpPr/>
            <p:nvPr/>
          </p:nvSpPr>
          <p:spPr>
            <a:xfrm>
              <a:off x="7396357" y="4229715"/>
              <a:ext cx="9282" cy="8920"/>
            </a:xfrm>
            <a:custGeom>
              <a:avLst/>
              <a:gdLst/>
              <a:ahLst/>
              <a:cxnLst/>
              <a:rect l="l" t="t" r="r" b="b"/>
              <a:pathLst>
                <a:path w="282" h="271" extrusionOk="0">
                  <a:moveTo>
                    <a:pt x="101" y="1"/>
                  </a:moveTo>
                  <a:cubicBezTo>
                    <a:pt x="84" y="27"/>
                    <a:pt x="21" y="120"/>
                    <a:pt x="0" y="166"/>
                  </a:cubicBezTo>
                  <a:lnTo>
                    <a:pt x="5" y="169"/>
                  </a:lnTo>
                  <a:lnTo>
                    <a:pt x="164" y="270"/>
                  </a:lnTo>
                  <a:lnTo>
                    <a:pt x="166" y="271"/>
                  </a:lnTo>
                  <a:lnTo>
                    <a:pt x="167" y="270"/>
                  </a:lnTo>
                  <a:lnTo>
                    <a:pt x="170" y="269"/>
                  </a:lnTo>
                  <a:cubicBezTo>
                    <a:pt x="187" y="242"/>
                    <a:pt x="279" y="110"/>
                    <a:pt x="281" y="107"/>
                  </a:cubicBezTo>
                  <a:cubicBezTo>
                    <a:pt x="261" y="81"/>
                    <a:pt x="149" y="9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9" name="Google Shape;3049;p3"/>
            <p:cNvSpPr/>
            <p:nvPr/>
          </p:nvSpPr>
          <p:spPr>
            <a:xfrm>
              <a:off x="7406133" y="4214015"/>
              <a:ext cx="9249" cy="8986"/>
            </a:xfrm>
            <a:custGeom>
              <a:avLst/>
              <a:gdLst/>
              <a:ahLst/>
              <a:cxnLst/>
              <a:rect l="l" t="t" r="r" b="b"/>
              <a:pathLst>
                <a:path w="281" h="273" extrusionOk="0">
                  <a:moveTo>
                    <a:pt x="101" y="0"/>
                  </a:moveTo>
                  <a:cubicBezTo>
                    <a:pt x="83" y="27"/>
                    <a:pt x="19" y="119"/>
                    <a:pt x="0" y="165"/>
                  </a:cubicBezTo>
                  <a:lnTo>
                    <a:pt x="3" y="168"/>
                  </a:lnTo>
                  <a:lnTo>
                    <a:pt x="163" y="270"/>
                  </a:lnTo>
                  <a:lnTo>
                    <a:pt x="166" y="272"/>
                  </a:lnTo>
                  <a:lnTo>
                    <a:pt x="167" y="270"/>
                  </a:lnTo>
                  <a:lnTo>
                    <a:pt x="168" y="269"/>
                  </a:lnTo>
                  <a:cubicBezTo>
                    <a:pt x="186" y="243"/>
                    <a:pt x="279" y="111"/>
                    <a:pt x="280" y="109"/>
                  </a:cubicBezTo>
                  <a:cubicBezTo>
                    <a:pt x="262" y="82"/>
                    <a:pt x="150" y="9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0" name="Google Shape;3050;p3"/>
            <p:cNvSpPr/>
            <p:nvPr/>
          </p:nvSpPr>
          <p:spPr>
            <a:xfrm>
              <a:off x="7394448" y="4217635"/>
              <a:ext cx="23073" cy="17906"/>
            </a:xfrm>
            <a:custGeom>
              <a:avLst/>
              <a:gdLst/>
              <a:ahLst/>
              <a:cxnLst/>
              <a:rect l="l" t="t" r="r" b="b"/>
              <a:pathLst>
                <a:path w="701" h="544" extrusionOk="0">
                  <a:moveTo>
                    <a:pt x="106" y="1"/>
                  </a:moveTo>
                  <a:cubicBezTo>
                    <a:pt x="101" y="9"/>
                    <a:pt x="21" y="131"/>
                    <a:pt x="1" y="163"/>
                  </a:cubicBezTo>
                  <a:cubicBezTo>
                    <a:pt x="23" y="178"/>
                    <a:pt x="571" y="529"/>
                    <a:pt x="596" y="542"/>
                  </a:cubicBezTo>
                  <a:lnTo>
                    <a:pt x="597" y="543"/>
                  </a:lnTo>
                  <a:cubicBezTo>
                    <a:pt x="621" y="483"/>
                    <a:pt x="667" y="428"/>
                    <a:pt x="701" y="37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1" name="Google Shape;3051;p3"/>
            <p:cNvSpPr/>
            <p:nvPr/>
          </p:nvSpPr>
          <p:spPr>
            <a:xfrm>
              <a:off x="7395699" y="4115204"/>
              <a:ext cx="101609" cy="92261"/>
            </a:xfrm>
            <a:custGeom>
              <a:avLst/>
              <a:gdLst/>
              <a:ahLst/>
              <a:cxnLst/>
              <a:rect l="l" t="t" r="r" b="b"/>
              <a:pathLst>
                <a:path w="3087" h="2803" extrusionOk="0">
                  <a:moveTo>
                    <a:pt x="1065" y="265"/>
                  </a:moveTo>
                  <a:cubicBezTo>
                    <a:pt x="1117" y="265"/>
                    <a:pt x="1170" y="279"/>
                    <a:pt x="1218" y="308"/>
                  </a:cubicBezTo>
                  <a:lnTo>
                    <a:pt x="2666" y="1210"/>
                  </a:lnTo>
                  <a:cubicBezTo>
                    <a:pt x="2804" y="1296"/>
                    <a:pt x="2845" y="1474"/>
                    <a:pt x="2760" y="1610"/>
                  </a:cubicBezTo>
                  <a:lnTo>
                    <a:pt x="2267" y="2400"/>
                  </a:lnTo>
                  <a:cubicBezTo>
                    <a:pt x="2213" y="2488"/>
                    <a:pt x="2117" y="2537"/>
                    <a:pt x="2022" y="2537"/>
                  </a:cubicBezTo>
                  <a:cubicBezTo>
                    <a:pt x="1969" y="2537"/>
                    <a:pt x="1916" y="2522"/>
                    <a:pt x="1868" y="2493"/>
                  </a:cubicBezTo>
                  <a:lnTo>
                    <a:pt x="420" y="1591"/>
                  </a:lnTo>
                  <a:cubicBezTo>
                    <a:pt x="285" y="1506"/>
                    <a:pt x="243" y="1328"/>
                    <a:pt x="328" y="1191"/>
                  </a:cubicBezTo>
                  <a:lnTo>
                    <a:pt x="819" y="402"/>
                  </a:lnTo>
                  <a:cubicBezTo>
                    <a:pt x="874" y="313"/>
                    <a:pt x="969" y="265"/>
                    <a:pt x="1065" y="265"/>
                  </a:cubicBezTo>
                  <a:close/>
                  <a:moveTo>
                    <a:pt x="1065" y="1"/>
                  </a:moveTo>
                  <a:cubicBezTo>
                    <a:pt x="873" y="1"/>
                    <a:pt x="697" y="99"/>
                    <a:pt x="595" y="263"/>
                  </a:cubicBezTo>
                  <a:lnTo>
                    <a:pt x="102" y="1053"/>
                  </a:lnTo>
                  <a:cubicBezTo>
                    <a:pt x="25" y="1180"/>
                    <a:pt x="0" y="1327"/>
                    <a:pt x="33" y="1472"/>
                  </a:cubicBezTo>
                  <a:cubicBezTo>
                    <a:pt x="67" y="1616"/>
                    <a:pt x="154" y="1739"/>
                    <a:pt x="281" y="1817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5"/>
                    <a:pt x="2493" y="2540"/>
                  </a:cubicBezTo>
                  <a:lnTo>
                    <a:pt x="2984" y="1750"/>
                  </a:lnTo>
                  <a:cubicBezTo>
                    <a:pt x="3063" y="1623"/>
                    <a:pt x="3087" y="1476"/>
                    <a:pt x="3054" y="1331"/>
                  </a:cubicBezTo>
                  <a:cubicBezTo>
                    <a:pt x="3021" y="1187"/>
                    <a:pt x="2932" y="1065"/>
                    <a:pt x="2807" y="987"/>
                  </a:cubicBezTo>
                  <a:lnTo>
                    <a:pt x="1358" y="85"/>
                  </a:lnTo>
                  <a:cubicBezTo>
                    <a:pt x="1270" y="30"/>
                    <a:pt x="1169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2" name="Google Shape;3052;p3"/>
            <p:cNvSpPr/>
            <p:nvPr/>
          </p:nvSpPr>
          <p:spPr>
            <a:xfrm>
              <a:off x="7421932" y="4138212"/>
              <a:ext cx="31434" cy="31138"/>
            </a:xfrm>
            <a:custGeom>
              <a:avLst/>
              <a:gdLst/>
              <a:ahLst/>
              <a:cxnLst/>
              <a:rect l="l" t="t" r="r" b="b"/>
              <a:pathLst>
                <a:path w="955" h="946" extrusionOk="0">
                  <a:moveTo>
                    <a:pt x="553" y="1"/>
                  </a:moveTo>
                  <a:cubicBezTo>
                    <a:pt x="548" y="1"/>
                    <a:pt x="543" y="1"/>
                    <a:pt x="537" y="2"/>
                  </a:cubicBezTo>
                  <a:cubicBezTo>
                    <a:pt x="494" y="9"/>
                    <a:pt x="452" y="29"/>
                    <a:pt x="414" y="61"/>
                  </a:cubicBezTo>
                  <a:cubicBezTo>
                    <a:pt x="391" y="78"/>
                    <a:pt x="367" y="102"/>
                    <a:pt x="353" y="129"/>
                  </a:cubicBezTo>
                  <a:cubicBezTo>
                    <a:pt x="198" y="371"/>
                    <a:pt x="128" y="487"/>
                    <a:pt x="66" y="599"/>
                  </a:cubicBezTo>
                  <a:cubicBezTo>
                    <a:pt x="0" y="733"/>
                    <a:pt x="113" y="855"/>
                    <a:pt x="229" y="908"/>
                  </a:cubicBezTo>
                  <a:cubicBezTo>
                    <a:pt x="272" y="934"/>
                    <a:pt x="319" y="946"/>
                    <a:pt x="365" y="946"/>
                  </a:cubicBezTo>
                  <a:cubicBezTo>
                    <a:pt x="493" y="946"/>
                    <a:pt x="617" y="853"/>
                    <a:pt x="651" y="716"/>
                  </a:cubicBezTo>
                  <a:cubicBezTo>
                    <a:pt x="617" y="677"/>
                    <a:pt x="544" y="647"/>
                    <a:pt x="505" y="615"/>
                  </a:cubicBezTo>
                  <a:cubicBezTo>
                    <a:pt x="475" y="647"/>
                    <a:pt x="460" y="693"/>
                    <a:pt x="421" y="717"/>
                  </a:cubicBezTo>
                  <a:cubicBezTo>
                    <a:pt x="408" y="725"/>
                    <a:pt x="393" y="729"/>
                    <a:pt x="379" y="729"/>
                  </a:cubicBezTo>
                  <a:cubicBezTo>
                    <a:pt x="357" y="729"/>
                    <a:pt x="334" y="721"/>
                    <a:pt x="316" y="706"/>
                  </a:cubicBezTo>
                  <a:cubicBezTo>
                    <a:pt x="281" y="667"/>
                    <a:pt x="294" y="609"/>
                    <a:pt x="316" y="562"/>
                  </a:cubicBezTo>
                  <a:cubicBezTo>
                    <a:pt x="371" y="455"/>
                    <a:pt x="512" y="249"/>
                    <a:pt x="521" y="245"/>
                  </a:cubicBezTo>
                  <a:cubicBezTo>
                    <a:pt x="523" y="242"/>
                    <a:pt x="532" y="236"/>
                    <a:pt x="537" y="235"/>
                  </a:cubicBezTo>
                  <a:cubicBezTo>
                    <a:pt x="541" y="234"/>
                    <a:pt x="544" y="234"/>
                    <a:pt x="548" y="234"/>
                  </a:cubicBezTo>
                  <a:cubicBezTo>
                    <a:pt x="566" y="234"/>
                    <a:pt x="588" y="244"/>
                    <a:pt x="605" y="252"/>
                  </a:cubicBezTo>
                  <a:cubicBezTo>
                    <a:pt x="696" y="304"/>
                    <a:pt x="618" y="386"/>
                    <a:pt x="591" y="451"/>
                  </a:cubicBezTo>
                  <a:cubicBezTo>
                    <a:pt x="641" y="498"/>
                    <a:pt x="688" y="536"/>
                    <a:pt x="752" y="557"/>
                  </a:cubicBezTo>
                  <a:cubicBezTo>
                    <a:pt x="954" y="394"/>
                    <a:pt x="858" y="71"/>
                    <a:pt x="611" y="11"/>
                  </a:cubicBezTo>
                  <a:cubicBezTo>
                    <a:pt x="591" y="5"/>
                    <a:pt x="572" y="1"/>
                    <a:pt x="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3" name="Google Shape;3053;p3"/>
            <p:cNvSpPr/>
            <p:nvPr/>
          </p:nvSpPr>
          <p:spPr>
            <a:xfrm>
              <a:off x="7441319" y="4149370"/>
              <a:ext cx="31598" cy="34824"/>
            </a:xfrm>
            <a:custGeom>
              <a:avLst/>
              <a:gdLst/>
              <a:ahLst/>
              <a:cxnLst/>
              <a:rect l="l" t="t" r="r" b="b"/>
              <a:pathLst>
                <a:path w="960" h="1058" extrusionOk="0">
                  <a:moveTo>
                    <a:pt x="485" y="0"/>
                  </a:moveTo>
                  <a:cubicBezTo>
                    <a:pt x="306" y="247"/>
                    <a:pt x="162" y="505"/>
                    <a:pt x="0" y="768"/>
                  </a:cubicBezTo>
                  <a:cubicBezTo>
                    <a:pt x="139" y="870"/>
                    <a:pt x="309" y="961"/>
                    <a:pt x="461" y="1058"/>
                  </a:cubicBezTo>
                  <a:cubicBezTo>
                    <a:pt x="502" y="1020"/>
                    <a:pt x="536" y="966"/>
                    <a:pt x="562" y="915"/>
                  </a:cubicBezTo>
                  <a:lnTo>
                    <a:pt x="564" y="913"/>
                  </a:lnTo>
                  <a:cubicBezTo>
                    <a:pt x="459" y="852"/>
                    <a:pt x="371" y="785"/>
                    <a:pt x="273" y="724"/>
                  </a:cubicBezTo>
                  <a:lnTo>
                    <a:pt x="273" y="722"/>
                  </a:lnTo>
                  <a:cubicBezTo>
                    <a:pt x="291" y="684"/>
                    <a:pt x="325" y="620"/>
                    <a:pt x="360" y="581"/>
                  </a:cubicBezTo>
                  <a:cubicBezTo>
                    <a:pt x="361" y="581"/>
                    <a:pt x="361" y="581"/>
                    <a:pt x="361" y="581"/>
                  </a:cubicBezTo>
                  <a:cubicBezTo>
                    <a:pt x="387" y="581"/>
                    <a:pt x="451" y="638"/>
                    <a:pt x="504" y="654"/>
                  </a:cubicBezTo>
                  <a:cubicBezTo>
                    <a:pt x="538" y="599"/>
                    <a:pt x="576" y="552"/>
                    <a:pt x="599" y="496"/>
                  </a:cubicBezTo>
                  <a:lnTo>
                    <a:pt x="602" y="495"/>
                  </a:lnTo>
                  <a:cubicBezTo>
                    <a:pt x="556" y="464"/>
                    <a:pt x="508" y="436"/>
                    <a:pt x="464" y="405"/>
                  </a:cubicBezTo>
                  <a:lnTo>
                    <a:pt x="464" y="404"/>
                  </a:lnTo>
                  <a:cubicBezTo>
                    <a:pt x="479" y="358"/>
                    <a:pt x="519" y="317"/>
                    <a:pt x="545" y="271"/>
                  </a:cubicBezTo>
                  <a:lnTo>
                    <a:pt x="546" y="271"/>
                  </a:lnTo>
                  <a:lnTo>
                    <a:pt x="551" y="275"/>
                  </a:lnTo>
                  <a:cubicBezTo>
                    <a:pt x="656" y="328"/>
                    <a:pt x="745" y="405"/>
                    <a:pt x="854" y="445"/>
                  </a:cubicBezTo>
                  <a:lnTo>
                    <a:pt x="855" y="443"/>
                  </a:lnTo>
                  <a:cubicBezTo>
                    <a:pt x="889" y="389"/>
                    <a:pt x="929" y="340"/>
                    <a:pt x="955" y="283"/>
                  </a:cubicBezTo>
                  <a:cubicBezTo>
                    <a:pt x="959" y="277"/>
                    <a:pt x="663" y="10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4" name="Google Shape;3054;p3"/>
            <p:cNvSpPr/>
            <p:nvPr/>
          </p:nvSpPr>
          <p:spPr>
            <a:xfrm>
              <a:off x="7162134" y="3894148"/>
              <a:ext cx="96309" cy="79786"/>
            </a:xfrm>
            <a:custGeom>
              <a:avLst/>
              <a:gdLst/>
              <a:ahLst/>
              <a:cxnLst/>
              <a:rect l="l" t="t" r="r" b="b"/>
              <a:pathLst>
                <a:path w="2926" h="2424" extrusionOk="0">
                  <a:moveTo>
                    <a:pt x="847" y="263"/>
                  </a:moveTo>
                  <a:cubicBezTo>
                    <a:pt x="899" y="263"/>
                    <a:pt x="952" y="278"/>
                    <a:pt x="1000" y="307"/>
                  </a:cubicBezTo>
                  <a:lnTo>
                    <a:pt x="2448" y="1209"/>
                  </a:lnTo>
                  <a:cubicBezTo>
                    <a:pt x="2584" y="1294"/>
                    <a:pt x="2626" y="1472"/>
                    <a:pt x="2540" y="1609"/>
                  </a:cubicBezTo>
                  <a:lnTo>
                    <a:pt x="2282" y="2024"/>
                  </a:lnTo>
                  <a:cubicBezTo>
                    <a:pt x="2228" y="2113"/>
                    <a:pt x="2133" y="2161"/>
                    <a:pt x="2036" y="2161"/>
                  </a:cubicBezTo>
                  <a:cubicBezTo>
                    <a:pt x="1984" y="2161"/>
                    <a:pt x="1931" y="2146"/>
                    <a:pt x="1883" y="2117"/>
                  </a:cubicBezTo>
                  <a:lnTo>
                    <a:pt x="435" y="1215"/>
                  </a:lnTo>
                  <a:cubicBezTo>
                    <a:pt x="330" y="1150"/>
                    <a:pt x="281" y="1029"/>
                    <a:pt x="302" y="916"/>
                  </a:cubicBezTo>
                  <a:cubicBezTo>
                    <a:pt x="307" y="881"/>
                    <a:pt x="322" y="847"/>
                    <a:pt x="341" y="815"/>
                  </a:cubicBezTo>
                  <a:lnTo>
                    <a:pt x="600" y="400"/>
                  </a:lnTo>
                  <a:cubicBezTo>
                    <a:pt x="655" y="311"/>
                    <a:pt x="750" y="263"/>
                    <a:pt x="847" y="263"/>
                  </a:cubicBezTo>
                  <a:close/>
                  <a:moveTo>
                    <a:pt x="846" y="0"/>
                  </a:moveTo>
                  <a:cubicBezTo>
                    <a:pt x="653" y="0"/>
                    <a:pt x="476" y="98"/>
                    <a:pt x="375" y="262"/>
                  </a:cubicBezTo>
                  <a:lnTo>
                    <a:pt x="117" y="677"/>
                  </a:lnTo>
                  <a:cubicBezTo>
                    <a:pt x="78" y="740"/>
                    <a:pt x="53" y="805"/>
                    <a:pt x="41" y="874"/>
                  </a:cubicBezTo>
                  <a:cubicBezTo>
                    <a:pt x="1" y="1094"/>
                    <a:pt x="100" y="1317"/>
                    <a:pt x="293" y="1439"/>
                  </a:cubicBezTo>
                  <a:lnTo>
                    <a:pt x="1742" y="2341"/>
                  </a:lnTo>
                  <a:cubicBezTo>
                    <a:pt x="1830" y="2395"/>
                    <a:pt x="1931" y="2424"/>
                    <a:pt x="2035" y="2424"/>
                  </a:cubicBezTo>
                  <a:cubicBezTo>
                    <a:pt x="2228" y="2424"/>
                    <a:pt x="2403" y="2327"/>
                    <a:pt x="2505" y="2163"/>
                  </a:cubicBezTo>
                  <a:lnTo>
                    <a:pt x="2764" y="1748"/>
                  </a:lnTo>
                  <a:cubicBezTo>
                    <a:pt x="2926" y="1489"/>
                    <a:pt x="2846" y="1146"/>
                    <a:pt x="2586" y="985"/>
                  </a:cubicBezTo>
                  <a:lnTo>
                    <a:pt x="1138" y="83"/>
                  </a:lnTo>
                  <a:cubicBezTo>
                    <a:pt x="1051" y="29"/>
                    <a:pt x="950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5" name="Google Shape;3055;p3"/>
            <p:cNvSpPr/>
            <p:nvPr/>
          </p:nvSpPr>
          <p:spPr>
            <a:xfrm>
              <a:off x="7253078" y="3950696"/>
              <a:ext cx="94301" cy="79786"/>
            </a:xfrm>
            <a:custGeom>
              <a:avLst/>
              <a:gdLst/>
              <a:ahLst/>
              <a:cxnLst/>
              <a:rect l="l" t="t" r="r" b="b"/>
              <a:pathLst>
                <a:path w="2865" h="2424" extrusionOk="0">
                  <a:moveTo>
                    <a:pt x="847" y="266"/>
                  </a:moveTo>
                  <a:cubicBezTo>
                    <a:pt x="898" y="266"/>
                    <a:pt x="951" y="280"/>
                    <a:pt x="999" y="310"/>
                  </a:cubicBezTo>
                  <a:lnTo>
                    <a:pt x="2448" y="1211"/>
                  </a:lnTo>
                  <a:cubicBezTo>
                    <a:pt x="2582" y="1295"/>
                    <a:pt x="2623" y="1474"/>
                    <a:pt x="2538" y="1610"/>
                  </a:cubicBezTo>
                  <a:lnTo>
                    <a:pt x="2280" y="2025"/>
                  </a:lnTo>
                  <a:cubicBezTo>
                    <a:pt x="2226" y="2114"/>
                    <a:pt x="2131" y="2162"/>
                    <a:pt x="2034" y="2162"/>
                  </a:cubicBezTo>
                  <a:cubicBezTo>
                    <a:pt x="1982" y="2162"/>
                    <a:pt x="1929" y="2147"/>
                    <a:pt x="1881" y="2119"/>
                  </a:cubicBezTo>
                  <a:lnTo>
                    <a:pt x="433" y="1216"/>
                  </a:lnTo>
                  <a:cubicBezTo>
                    <a:pt x="329" y="1152"/>
                    <a:pt x="280" y="1032"/>
                    <a:pt x="301" y="919"/>
                  </a:cubicBezTo>
                  <a:cubicBezTo>
                    <a:pt x="306" y="884"/>
                    <a:pt x="321" y="849"/>
                    <a:pt x="341" y="817"/>
                  </a:cubicBezTo>
                  <a:lnTo>
                    <a:pt x="599" y="403"/>
                  </a:lnTo>
                  <a:cubicBezTo>
                    <a:pt x="655" y="314"/>
                    <a:pt x="749" y="266"/>
                    <a:pt x="847" y="266"/>
                  </a:cubicBezTo>
                  <a:close/>
                  <a:moveTo>
                    <a:pt x="845" y="0"/>
                  </a:moveTo>
                  <a:cubicBezTo>
                    <a:pt x="652" y="0"/>
                    <a:pt x="475" y="98"/>
                    <a:pt x="374" y="262"/>
                  </a:cubicBezTo>
                  <a:lnTo>
                    <a:pt x="116" y="677"/>
                  </a:lnTo>
                  <a:cubicBezTo>
                    <a:pt x="77" y="740"/>
                    <a:pt x="52" y="806"/>
                    <a:pt x="40" y="874"/>
                  </a:cubicBezTo>
                  <a:cubicBezTo>
                    <a:pt x="1" y="1094"/>
                    <a:pt x="99" y="1317"/>
                    <a:pt x="293" y="1439"/>
                  </a:cubicBezTo>
                  <a:lnTo>
                    <a:pt x="1741" y="2341"/>
                  </a:lnTo>
                  <a:cubicBezTo>
                    <a:pt x="1829" y="2395"/>
                    <a:pt x="1930" y="2424"/>
                    <a:pt x="2034" y="2424"/>
                  </a:cubicBezTo>
                  <a:cubicBezTo>
                    <a:pt x="2227" y="2424"/>
                    <a:pt x="2402" y="2327"/>
                    <a:pt x="2504" y="2163"/>
                  </a:cubicBezTo>
                  <a:lnTo>
                    <a:pt x="2763" y="1748"/>
                  </a:lnTo>
                  <a:cubicBezTo>
                    <a:pt x="2842" y="1623"/>
                    <a:pt x="2865" y="1475"/>
                    <a:pt x="2832" y="1330"/>
                  </a:cubicBezTo>
                  <a:cubicBezTo>
                    <a:pt x="2799" y="1187"/>
                    <a:pt x="2711" y="1064"/>
                    <a:pt x="2586" y="986"/>
                  </a:cubicBezTo>
                  <a:lnTo>
                    <a:pt x="1137" y="83"/>
                  </a:lnTo>
                  <a:cubicBezTo>
                    <a:pt x="1050" y="29"/>
                    <a:pt x="949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6" name="Google Shape;3056;p3"/>
            <p:cNvSpPr/>
            <p:nvPr/>
          </p:nvSpPr>
          <p:spPr>
            <a:xfrm>
              <a:off x="7343989" y="4007276"/>
              <a:ext cx="94301" cy="79852"/>
            </a:xfrm>
            <a:custGeom>
              <a:avLst/>
              <a:gdLst/>
              <a:ahLst/>
              <a:cxnLst/>
              <a:rect l="l" t="t" r="r" b="b"/>
              <a:pathLst>
                <a:path w="2865" h="2426" extrusionOk="0">
                  <a:moveTo>
                    <a:pt x="848" y="267"/>
                  </a:moveTo>
                  <a:cubicBezTo>
                    <a:pt x="900" y="267"/>
                    <a:pt x="953" y="282"/>
                    <a:pt x="1001" y="310"/>
                  </a:cubicBezTo>
                  <a:lnTo>
                    <a:pt x="2449" y="1212"/>
                  </a:lnTo>
                  <a:cubicBezTo>
                    <a:pt x="2585" y="1298"/>
                    <a:pt x="2626" y="1475"/>
                    <a:pt x="2540" y="1613"/>
                  </a:cubicBezTo>
                  <a:lnTo>
                    <a:pt x="2283" y="2027"/>
                  </a:lnTo>
                  <a:cubicBezTo>
                    <a:pt x="2229" y="2117"/>
                    <a:pt x="2134" y="2165"/>
                    <a:pt x="2037" y="2165"/>
                  </a:cubicBezTo>
                  <a:cubicBezTo>
                    <a:pt x="1985" y="2165"/>
                    <a:pt x="1932" y="2150"/>
                    <a:pt x="1884" y="2120"/>
                  </a:cubicBezTo>
                  <a:lnTo>
                    <a:pt x="434" y="1218"/>
                  </a:lnTo>
                  <a:cubicBezTo>
                    <a:pt x="331" y="1152"/>
                    <a:pt x="282" y="1033"/>
                    <a:pt x="303" y="920"/>
                  </a:cubicBezTo>
                  <a:cubicBezTo>
                    <a:pt x="308" y="885"/>
                    <a:pt x="322" y="851"/>
                    <a:pt x="342" y="819"/>
                  </a:cubicBezTo>
                  <a:lnTo>
                    <a:pt x="601" y="404"/>
                  </a:lnTo>
                  <a:cubicBezTo>
                    <a:pt x="656" y="315"/>
                    <a:pt x="751" y="267"/>
                    <a:pt x="848" y="267"/>
                  </a:cubicBezTo>
                  <a:close/>
                  <a:moveTo>
                    <a:pt x="846" y="1"/>
                  </a:moveTo>
                  <a:cubicBezTo>
                    <a:pt x="652" y="1"/>
                    <a:pt x="475" y="99"/>
                    <a:pt x="374" y="262"/>
                  </a:cubicBezTo>
                  <a:lnTo>
                    <a:pt x="117" y="677"/>
                  </a:lnTo>
                  <a:cubicBezTo>
                    <a:pt x="77" y="740"/>
                    <a:pt x="53" y="806"/>
                    <a:pt x="40" y="874"/>
                  </a:cubicBezTo>
                  <a:cubicBezTo>
                    <a:pt x="1" y="1095"/>
                    <a:pt x="99" y="1319"/>
                    <a:pt x="293" y="1439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035" y="2425"/>
                    <a:pt x="2036" y="2425"/>
                    <a:pt x="2037" y="2425"/>
                  </a:cubicBezTo>
                  <a:cubicBezTo>
                    <a:pt x="2228" y="2425"/>
                    <a:pt x="2403" y="2329"/>
                    <a:pt x="2505" y="2166"/>
                  </a:cubicBezTo>
                  <a:lnTo>
                    <a:pt x="2763" y="1751"/>
                  </a:lnTo>
                  <a:cubicBezTo>
                    <a:pt x="2841" y="1624"/>
                    <a:pt x="2865" y="1476"/>
                    <a:pt x="2832" y="1332"/>
                  </a:cubicBezTo>
                  <a:cubicBezTo>
                    <a:pt x="2799" y="1187"/>
                    <a:pt x="2711" y="1065"/>
                    <a:pt x="2586" y="986"/>
                  </a:cubicBezTo>
                  <a:lnTo>
                    <a:pt x="1138" y="85"/>
                  </a:lnTo>
                  <a:cubicBezTo>
                    <a:pt x="1050" y="29"/>
                    <a:pt x="949" y="1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7" name="Google Shape;3057;p3"/>
            <p:cNvSpPr/>
            <p:nvPr/>
          </p:nvSpPr>
          <p:spPr>
            <a:xfrm>
              <a:off x="7434900" y="4063923"/>
              <a:ext cx="94334" cy="79819"/>
            </a:xfrm>
            <a:custGeom>
              <a:avLst/>
              <a:gdLst/>
              <a:ahLst/>
              <a:cxnLst/>
              <a:rect l="l" t="t" r="r" b="b"/>
              <a:pathLst>
                <a:path w="2866" h="2425" extrusionOk="0">
                  <a:moveTo>
                    <a:pt x="848" y="266"/>
                  </a:moveTo>
                  <a:cubicBezTo>
                    <a:pt x="900" y="266"/>
                    <a:pt x="953" y="281"/>
                    <a:pt x="1001" y="311"/>
                  </a:cubicBezTo>
                  <a:lnTo>
                    <a:pt x="2449" y="1212"/>
                  </a:lnTo>
                  <a:cubicBezTo>
                    <a:pt x="2582" y="1295"/>
                    <a:pt x="2624" y="1474"/>
                    <a:pt x="2539" y="1611"/>
                  </a:cubicBezTo>
                  <a:lnTo>
                    <a:pt x="2282" y="2026"/>
                  </a:lnTo>
                  <a:cubicBezTo>
                    <a:pt x="2228" y="2115"/>
                    <a:pt x="2133" y="2163"/>
                    <a:pt x="2036" y="2163"/>
                  </a:cubicBezTo>
                  <a:cubicBezTo>
                    <a:pt x="1984" y="2163"/>
                    <a:pt x="1931" y="2148"/>
                    <a:pt x="1883" y="2119"/>
                  </a:cubicBezTo>
                  <a:lnTo>
                    <a:pt x="435" y="1217"/>
                  </a:lnTo>
                  <a:cubicBezTo>
                    <a:pt x="331" y="1152"/>
                    <a:pt x="282" y="1032"/>
                    <a:pt x="303" y="919"/>
                  </a:cubicBezTo>
                  <a:cubicBezTo>
                    <a:pt x="308" y="885"/>
                    <a:pt x="323" y="850"/>
                    <a:pt x="342" y="818"/>
                  </a:cubicBezTo>
                  <a:lnTo>
                    <a:pt x="601" y="403"/>
                  </a:lnTo>
                  <a:cubicBezTo>
                    <a:pt x="656" y="314"/>
                    <a:pt x="751" y="266"/>
                    <a:pt x="848" y="266"/>
                  </a:cubicBezTo>
                  <a:close/>
                  <a:moveTo>
                    <a:pt x="846" y="0"/>
                  </a:moveTo>
                  <a:cubicBezTo>
                    <a:pt x="653" y="0"/>
                    <a:pt x="475" y="99"/>
                    <a:pt x="374" y="263"/>
                  </a:cubicBezTo>
                  <a:lnTo>
                    <a:pt x="117" y="678"/>
                  </a:lnTo>
                  <a:cubicBezTo>
                    <a:pt x="78" y="739"/>
                    <a:pt x="53" y="806"/>
                    <a:pt x="41" y="875"/>
                  </a:cubicBezTo>
                  <a:cubicBezTo>
                    <a:pt x="1" y="1095"/>
                    <a:pt x="100" y="1318"/>
                    <a:pt x="293" y="1440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228" y="2425"/>
                    <a:pt x="2403" y="2328"/>
                    <a:pt x="2505" y="2164"/>
                  </a:cubicBezTo>
                  <a:lnTo>
                    <a:pt x="2763" y="1749"/>
                  </a:lnTo>
                  <a:cubicBezTo>
                    <a:pt x="2841" y="1623"/>
                    <a:pt x="2866" y="1476"/>
                    <a:pt x="2832" y="1330"/>
                  </a:cubicBezTo>
                  <a:cubicBezTo>
                    <a:pt x="2800" y="1186"/>
                    <a:pt x="2713" y="1064"/>
                    <a:pt x="2586" y="986"/>
                  </a:cubicBezTo>
                  <a:lnTo>
                    <a:pt x="1138" y="84"/>
                  </a:lnTo>
                  <a:cubicBezTo>
                    <a:pt x="1050" y="30"/>
                    <a:pt x="949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8" name="Google Shape;3058;p3"/>
            <p:cNvSpPr/>
            <p:nvPr/>
          </p:nvSpPr>
          <p:spPr>
            <a:xfrm>
              <a:off x="7256534" y="3719468"/>
              <a:ext cx="360518" cy="307821"/>
            </a:xfrm>
            <a:custGeom>
              <a:avLst/>
              <a:gdLst/>
              <a:ahLst/>
              <a:cxnLst/>
              <a:rect l="l" t="t" r="r" b="b"/>
              <a:pathLst>
                <a:path w="10953" h="9352" extrusionOk="0">
                  <a:moveTo>
                    <a:pt x="2726" y="266"/>
                  </a:moveTo>
                  <a:cubicBezTo>
                    <a:pt x="2782" y="266"/>
                    <a:pt x="2840" y="282"/>
                    <a:pt x="2891" y="314"/>
                  </a:cubicBezTo>
                  <a:lnTo>
                    <a:pt x="10525" y="5068"/>
                  </a:lnTo>
                  <a:cubicBezTo>
                    <a:pt x="10595" y="5111"/>
                    <a:pt x="10643" y="5179"/>
                    <a:pt x="10661" y="5259"/>
                  </a:cubicBezTo>
                  <a:cubicBezTo>
                    <a:pt x="10679" y="5336"/>
                    <a:pt x="10665" y="5419"/>
                    <a:pt x="10621" y="5489"/>
                  </a:cubicBezTo>
                  <a:lnTo>
                    <a:pt x="8472" y="8941"/>
                  </a:lnTo>
                  <a:cubicBezTo>
                    <a:pt x="8413" y="9036"/>
                    <a:pt x="8311" y="9087"/>
                    <a:pt x="8208" y="9087"/>
                  </a:cubicBezTo>
                  <a:cubicBezTo>
                    <a:pt x="8153" y="9087"/>
                    <a:pt x="8098" y="9073"/>
                    <a:pt x="8048" y="9043"/>
                  </a:cubicBezTo>
                  <a:lnTo>
                    <a:pt x="414" y="4289"/>
                  </a:lnTo>
                  <a:cubicBezTo>
                    <a:pt x="325" y="4235"/>
                    <a:pt x="271" y="4139"/>
                    <a:pt x="270" y="4030"/>
                  </a:cubicBezTo>
                  <a:cubicBezTo>
                    <a:pt x="268" y="3974"/>
                    <a:pt x="282" y="3917"/>
                    <a:pt x="316" y="3863"/>
                  </a:cubicBezTo>
                  <a:lnTo>
                    <a:pt x="2465" y="411"/>
                  </a:lnTo>
                  <a:cubicBezTo>
                    <a:pt x="2509" y="342"/>
                    <a:pt x="2577" y="293"/>
                    <a:pt x="2657" y="275"/>
                  </a:cubicBezTo>
                  <a:cubicBezTo>
                    <a:pt x="2679" y="269"/>
                    <a:pt x="2702" y="266"/>
                    <a:pt x="2726" y="266"/>
                  </a:cubicBezTo>
                  <a:close/>
                  <a:moveTo>
                    <a:pt x="2725" y="1"/>
                  </a:moveTo>
                  <a:cubicBezTo>
                    <a:pt x="2682" y="1"/>
                    <a:pt x="2639" y="6"/>
                    <a:pt x="2596" y="15"/>
                  </a:cubicBezTo>
                  <a:cubicBezTo>
                    <a:pt x="2447" y="49"/>
                    <a:pt x="2321" y="140"/>
                    <a:pt x="2240" y="269"/>
                  </a:cubicBezTo>
                  <a:lnTo>
                    <a:pt x="91" y="3722"/>
                  </a:lnTo>
                  <a:cubicBezTo>
                    <a:pt x="30" y="3820"/>
                    <a:pt x="0" y="3931"/>
                    <a:pt x="5" y="4037"/>
                  </a:cubicBezTo>
                  <a:cubicBezTo>
                    <a:pt x="9" y="4230"/>
                    <a:pt x="110" y="4409"/>
                    <a:pt x="275" y="4511"/>
                  </a:cubicBezTo>
                  <a:lnTo>
                    <a:pt x="7908" y="9265"/>
                  </a:lnTo>
                  <a:cubicBezTo>
                    <a:pt x="8001" y="9323"/>
                    <a:pt x="8105" y="9351"/>
                    <a:pt x="8208" y="9351"/>
                  </a:cubicBezTo>
                  <a:cubicBezTo>
                    <a:pt x="8400" y="9351"/>
                    <a:pt x="8588" y="9255"/>
                    <a:pt x="8697" y="9080"/>
                  </a:cubicBezTo>
                  <a:lnTo>
                    <a:pt x="10846" y="5627"/>
                  </a:lnTo>
                  <a:cubicBezTo>
                    <a:pt x="10927" y="5496"/>
                    <a:pt x="10952" y="5344"/>
                    <a:pt x="10918" y="5196"/>
                  </a:cubicBezTo>
                  <a:cubicBezTo>
                    <a:pt x="10883" y="5049"/>
                    <a:pt x="10793" y="4922"/>
                    <a:pt x="10663" y="4841"/>
                  </a:cubicBezTo>
                  <a:lnTo>
                    <a:pt x="3029" y="89"/>
                  </a:lnTo>
                  <a:cubicBezTo>
                    <a:pt x="2936" y="30"/>
                    <a:pt x="2831" y="1"/>
                    <a:pt x="2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9" name="Google Shape;3059;p3"/>
            <p:cNvSpPr/>
            <p:nvPr/>
          </p:nvSpPr>
          <p:spPr>
            <a:xfrm>
              <a:off x="7418904" y="3841813"/>
              <a:ext cx="50722" cy="42757"/>
            </a:xfrm>
            <a:custGeom>
              <a:avLst/>
              <a:gdLst/>
              <a:ahLst/>
              <a:cxnLst/>
              <a:rect l="l" t="t" r="r" b="b"/>
              <a:pathLst>
                <a:path w="1541" h="1299" extrusionOk="0">
                  <a:moveTo>
                    <a:pt x="279" y="1"/>
                  </a:moveTo>
                  <a:cubicBezTo>
                    <a:pt x="237" y="1"/>
                    <a:pt x="197" y="20"/>
                    <a:pt x="172" y="56"/>
                  </a:cubicBezTo>
                  <a:cubicBezTo>
                    <a:pt x="46" y="235"/>
                    <a:pt x="1" y="459"/>
                    <a:pt x="45" y="675"/>
                  </a:cubicBezTo>
                  <a:cubicBezTo>
                    <a:pt x="89" y="888"/>
                    <a:pt x="220" y="1074"/>
                    <a:pt x="402" y="1186"/>
                  </a:cubicBezTo>
                  <a:cubicBezTo>
                    <a:pt x="524" y="1260"/>
                    <a:pt x="664" y="1299"/>
                    <a:pt x="807" y="1299"/>
                  </a:cubicBezTo>
                  <a:cubicBezTo>
                    <a:pt x="876" y="1299"/>
                    <a:pt x="944" y="1289"/>
                    <a:pt x="1012" y="1272"/>
                  </a:cubicBezTo>
                  <a:cubicBezTo>
                    <a:pt x="1222" y="1216"/>
                    <a:pt x="1402" y="1075"/>
                    <a:pt x="1506" y="886"/>
                  </a:cubicBezTo>
                  <a:cubicBezTo>
                    <a:pt x="1540" y="821"/>
                    <a:pt x="1518" y="741"/>
                    <a:pt x="1453" y="705"/>
                  </a:cubicBezTo>
                  <a:cubicBezTo>
                    <a:pt x="1433" y="694"/>
                    <a:pt x="1412" y="689"/>
                    <a:pt x="1390" y="689"/>
                  </a:cubicBezTo>
                  <a:cubicBezTo>
                    <a:pt x="1344" y="689"/>
                    <a:pt x="1298" y="714"/>
                    <a:pt x="1273" y="758"/>
                  </a:cubicBezTo>
                  <a:cubicBezTo>
                    <a:pt x="1204" y="886"/>
                    <a:pt x="1087" y="978"/>
                    <a:pt x="944" y="1016"/>
                  </a:cubicBezTo>
                  <a:cubicBezTo>
                    <a:pt x="899" y="1028"/>
                    <a:pt x="853" y="1034"/>
                    <a:pt x="808" y="1034"/>
                  </a:cubicBezTo>
                  <a:cubicBezTo>
                    <a:pt x="713" y="1034"/>
                    <a:pt x="619" y="1008"/>
                    <a:pt x="539" y="959"/>
                  </a:cubicBezTo>
                  <a:cubicBezTo>
                    <a:pt x="419" y="886"/>
                    <a:pt x="332" y="762"/>
                    <a:pt x="304" y="620"/>
                  </a:cubicBezTo>
                  <a:cubicBezTo>
                    <a:pt x="273" y="474"/>
                    <a:pt x="304" y="327"/>
                    <a:pt x="387" y="208"/>
                  </a:cubicBezTo>
                  <a:cubicBezTo>
                    <a:pt x="429" y="148"/>
                    <a:pt x="415" y="65"/>
                    <a:pt x="355" y="24"/>
                  </a:cubicBezTo>
                  <a:cubicBezTo>
                    <a:pt x="332" y="8"/>
                    <a:pt x="305" y="1"/>
                    <a:pt x="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0" name="Google Shape;3060;p3"/>
            <p:cNvSpPr/>
            <p:nvPr/>
          </p:nvSpPr>
          <p:spPr>
            <a:xfrm>
              <a:off x="7477394" y="3849943"/>
              <a:ext cx="47891" cy="48681"/>
            </a:xfrm>
            <a:custGeom>
              <a:avLst/>
              <a:gdLst/>
              <a:ahLst/>
              <a:cxnLst/>
              <a:rect l="l" t="t" r="r" b="b"/>
              <a:pathLst>
                <a:path w="1455" h="1479" extrusionOk="0">
                  <a:moveTo>
                    <a:pt x="240" y="1"/>
                  </a:moveTo>
                  <a:cubicBezTo>
                    <a:pt x="186" y="1"/>
                    <a:pt x="135" y="33"/>
                    <a:pt x="115" y="86"/>
                  </a:cubicBezTo>
                  <a:cubicBezTo>
                    <a:pt x="0" y="395"/>
                    <a:pt x="75" y="729"/>
                    <a:pt x="299" y="915"/>
                  </a:cubicBezTo>
                  <a:cubicBezTo>
                    <a:pt x="415" y="1011"/>
                    <a:pt x="559" y="1058"/>
                    <a:pt x="708" y="1058"/>
                  </a:cubicBezTo>
                  <a:cubicBezTo>
                    <a:pt x="715" y="1058"/>
                    <a:pt x="722" y="1055"/>
                    <a:pt x="730" y="1055"/>
                  </a:cubicBezTo>
                  <a:lnTo>
                    <a:pt x="833" y="1385"/>
                  </a:lnTo>
                  <a:cubicBezTo>
                    <a:pt x="851" y="1441"/>
                    <a:pt x="903" y="1478"/>
                    <a:pt x="960" y="1478"/>
                  </a:cubicBezTo>
                  <a:cubicBezTo>
                    <a:pt x="974" y="1478"/>
                    <a:pt x="987" y="1477"/>
                    <a:pt x="1000" y="1472"/>
                  </a:cubicBezTo>
                  <a:cubicBezTo>
                    <a:pt x="1070" y="1451"/>
                    <a:pt x="1108" y="1376"/>
                    <a:pt x="1087" y="1307"/>
                  </a:cubicBezTo>
                  <a:lnTo>
                    <a:pt x="991" y="1002"/>
                  </a:lnTo>
                  <a:lnTo>
                    <a:pt x="992" y="1002"/>
                  </a:lnTo>
                  <a:lnTo>
                    <a:pt x="1203" y="1263"/>
                  </a:lnTo>
                  <a:cubicBezTo>
                    <a:pt x="1229" y="1294"/>
                    <a:pt x="1266" y="1312"/>
                    <a:pt x="1306" y="1312"/>
                  </a:cubicBezTo>
                  <a:cubicBezTo>
                    <a:pt x="1336" y="1312"/>
                    <a:pt x="1364" y="1303"/>
                    <a:pt x="1389" y="1282"/>
                  </a:cubicBezTo>
                  <a:cubicBezTo>
                    <a:pt x="1445" y="1238"/>
                    <a:pt x="1455" y="1154"/>
                    <a:pt x="1408" y="1096"/>
                  </a:cubicBezTo>
                  <a:lnTo>
                    <a:pt x="1219" y="861"/>
                  </a:lnTo>
                  <a:cubicBezTo>
                    <a:pt x="1238" y="845"/>
                    <a:pt x="1258" y="830"/>
                    <a:pt x="1277" y="812"/>
                  </a:cubicBezTo>
                  <a:cubicBezTo>
                    <a:pt x="1327" y="760"/>
                    <a:pt x="1326" y="676"/>
                    <a:pt x="1274" y="626"/>
                  </a:cubicBezTo>
                  <a:cubicBezTo>
                    <a:pt x="1248" y="601"/>
                    <a:pt x="1215" y="588"/>
                    <a:pt x="1181" y="588"/>
                  </a:cubicBezTo>
                  <a:cubicBezTo>
                    <a:pt x="1147" y="588"/>
                    <a:pt x="1113" y="601"/>
                    <a:pt x="1088" y="628"/>
                  </a:cubicBezTo>
                  <a:cubicBezTo>
                    <a:pt x="980" y="739"/>
                    <a:pt x="841" y="797"/>
                    <a:pt x="710" y="797"/>
                  </a:cubicBezTo>
                  <a:cubicBezTo>
                    <a:pt x="621" y="797"/>
                    <a:pt x="536" y="769"/>
                    <a:pt x="468" y="713"/>
                  </a:cubicBezTo>
                  <a:cubicBezTo>
                    <a:pt x="331" y="600"/>
                    <a:pt x="289" y="381"/>
                    <a:pt x="363" y="179"/>
                  </a:cubicBezTo>
                  <a:cubicBezTo>
                    <a:pt x="389" y="111"/>
                    <a:pt x="354" y="34"/>
                    <a:pt x="285" y="9"/>
                  </a:cubicBezTo>
                  <a:cubicBezTo>
                    <a:pt x="271" y="3"/>
                    <a:pt x="255" y="1"/>
                    <a:pt x="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1" name="Google Shape;3061;p3"/>
            <p:cNvSpPr/>
            <p:nvPr/>
          </p:nvSpPr>
          <p:spPr>
            <a:xfrm>
              <a:off x="7380920" y="3797510"/>
              <a:ext cx="55988" cy="35087"/>
            </a:xfrm>
            <a:custGeom>
              <a:avLst/>
              <a:gdLst/>
              <a:ahLst/>
              <a:cxnLst/>
              <a:rect l="l" t="t" r="r" b="b"/>
              <a:pathLst>
                <a:path w="1701" h="1066" extrusionOk="0">
                  <a:moveTo>
                    <a:pt x="613" y="1"/>
                  </a:moveTo>
                  <a:cubicBezTo>
                    <a:pt x="558" y="1"/>
                    <a:pt x="508" y="34"/>
                    <a:pt x="487" y="88"/>
                  </a:cubicBezTo>
                  <a:cubicBezTo>
                    <a:pt x="480" y="112"/>
                    <a:pt x="475" y="138"/>
                    <a:pt x="469" y="161"/>
                  </a:cubicBezTo>
                  <a:lnTo>
                    <a:pt x="174" y="96"/>
                  </a:lnTo>
                  <a:cubicBezTo>
                    <a:pt x="164" y="94"/>
                    <a:pt x="155" y="93"/>
                    <a:pt x="145" y="93"/>
                  </a:cubicBezTo>
                  <a:cubicBezTo>
                    <a:pt x="85" y="93"/>
                    <a:pt x="29" y="135"/>
                    <a:pt x="16" y="196"/>
                  </a:cubicBezTo>
                  <a:cubicBezTo>
                    <a:pt x="0" y="267"/>
                    <a:pt x="45" y="338"/>
                    <a:pt x="115" y="354"/>
                  </a:cubicBezTo>
                  <a:lnTo>
                    <a:pt x="444" y="427"/>
                  </a:lnTo>
                  <a:lnTo>
                    <a:pt x="444" y="428"/>
                  </a:lnTo>
                  <a:lnTo>
                    <a:pt x="126" y="478"/>
                  </a:lnTo>
                  <a:cubicBezTo>
                    <a:pt x="54" y="489"/>
                    <a:pt x="6" y="556"/>
                    <a:pt x="16" y="628"/>
                  </a:cubicBezTo>
                  <a:cubicBezTo>
                    <a:pt x="27" y="693"/>
                    <a:pt x="82" y="740"/>
                    <a:pt x="146" y="740"/>
                  </a:cubicBezTo>
                  <a:cubicBezTo>
                    <a:pt x="152" y="740"/>
                    <a:pt x="160" y="740"/>
                    <a:pt x="166" y="738"/>
                  </a:cubicBezTo>
                  <a:lnTo>
                    <a:pt x="508" y="685"/>
                  </a:lnTo>
                  <a:cubicBezTo>
                    <a:pt x="573" y="827"/>
                    <a:pt x="679" y="945"/>
                    <a:pt x="823" y="1011"/>
                  </a:cubicBezTo>
                  <a:cubicBezTo>
                    <a:pt x="906" y="1049"/>
                    <a:pt x="993" y="1066"/>
                    <a:pt x="1083" y="1066"/>
                  </a:cubicBezTo>
                  <a:cubicBezTo>
                    <a:pt x="1284" y="1066"/>
                    <a:pt x="1492" y="975"/>
                    <a:pt x="1649" y="810"/>
                  </a:cubicBezTo>
                  <a:cubicBezTo>
                    <a:pt x="1700" y="758"/>
                    <a:pt x="1698" y="675"/>
                    <a:pt x="1645" y="624"/>
                  </a:cubicBezTo>
                  <a:cubicBezTo>
                    <a:pt x="1619" y="600"/>
                    <a:pt x="1587" y="588"/>
                    <a:pt x="1554" y="588"/>
                  </a:cubicBezTo>
                  <a:cubicBezTo>
                    <a:pt x="1519" y="588"/>
                    <a:pt x="1484" y="602"/>
                    <a:pt x="1459" y="629"/>
                  </a:cubicBezTo>
                  <a:cubicBezTo>
                    <a:pt x="1353" y="740"/>
                    <a:pt x="1214" y="802"/>
                    <a:pt x="1084" y="802"/>
                  </a:cubicBezTo>
                  <a:cubicBezTo>
                    <a:pt x="1031" y="802"/>
                    <a:pt x="980" y="792"/>
                    <a:pt x="933" y="771"/>
                  </a:cubicBezTo>
                  <a:cubicBezTo>
                    <a:pt x="736" y="683"/>
                    <a:pt x="650" y="422"/>
                    <a:pt x="736" y="177"/>
                  </a:cubicBezTo>
                  <a:cubicBezTo>
                    <a:pt x="761" y="108"/>
                    <a:pt x="725" y="33"/>
                    <a:pt x="657" y="8"/>
                  </a:cubicBezTo>
                  <a:cubicBezTo>
                    <a:pt x="642" y="3"/>
                    <a:pt x="627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062" name="Google Shape;3062;p3"/>
          <p:cNvGrpSpPr/>
          <p:nvPr/>
        </p:nvGrpSpPr>
        <p:grpSpPr>
          <a:xfrm>
            <a:off x="8559965" y="2322999"/>
            <a:ext cx="247784" cy="327537"/>
            <a:chOff x="2621290" y="1216686"/>
            <a:chExt cx="247784" cy="327537"/>
          </a:xfrm>
        </p:grpSpPr>
        <p:sp>
          <p:nvSpPr>
            <p:cNvPr id="3063" name="Google Shape;3063;p3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4" name="Google Shape;3064;p3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5" name="Google Shape;3065;p3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6" name="Google Shape;3066;p3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7" name="Google Shape;3067;p3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8" name="Google Shape;3068;p3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9" name="Google Shape;3069;p3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0" name="Google Shape;3070;p3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1" name="Google Shape;3071;p3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2" name="Google Shape;3072;p3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3" name="Google Shape;3073;p3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074" name="Google Shape;3074;p3"/>
          <p:cNvGrpSpPr/>
          <p:nvPr/>
        </p:nvGrpSpPr>
        <p:grpSpPr>
          <a:xfrm>
            <a:off x="8559414" y="3041263"/>
            <a:ext cx="365324" cy="524303"/>
            <a:chOff x="2423439" y="2082150"/>
            <a:chExt cx="365324" cy="524303"/>
          </a:xfrm>
        </p:grpSpPr>
        <p:sp>
          <p:nvSpPr>
            <p:cNvPr id="3075" name="Google Shape;3075;p3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6" name="Google Shape;3076;p3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7" name="Google Shape;3077;p3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8" name="Google Shape;3078;p3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9" name="Google Shape;3079;p3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0" name="Google Shape;3080;p3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1" name="Google Shape;3081;p3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2" name="Google Shape;3082;p3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3" name="Google Shape;3083;p3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084" name="Google Shape;3084;p3"/>
          <p:cNvGrpSpPr/>
          <p:nvPr/>
        </p:nvGrpSpPr>
        <p:grpSpPr>
          <a:xfrm>
            <a:off x="8859906" y="2746038"/>
            <a:ext cx="135149" cy="444287"/>
            <a:chOff x="2880331" y="2010988"/>
            <a:chExt cx="135149" cy="444287"/>
          </a:xfrm>
        </p:grpSpPr>
        <p:sp>
          <p:nvSpPr>
            <p:cNvPr id="3085" name="Google Shape;3085;p3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6" name="Google Shape;3086;p3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7" name="Google Shape;3087;p3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8" name="Google Shape;3088;p3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9" name="Google Shape;3089;p3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0" name="Google Shape;3090;p3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1" name="Google Shape;3091;p3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2" name="Google Shape;3092;p3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093" name="Google Shape;3093;p3"/>
          <p:cNvGrpSpPr/>
          <p:nvPr/>
        </p:nvGrpSpPr>
        <p:grpSpPr>
          <a:xfrm>
            <a:off x="8405933" y="666196"/>
            <a:ext cx="453964" cy="382110"/>
            <a:chOff x="1734858" y="1405683"/>
            <a:chExt cx="453964" cy="382110"/>
          </a:xfrm>
        </p:grpSpPr>
        <p:sp>
          <p:nvSpPr>
            <p:cNvPr id="3094" name="Google Shape;3094;p3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5" name="Google Shape;3095;p3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6" name="Google Shape;3096;p3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7" name="Google Shape;3097;p3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8" name="Google Shape;3098;p3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9" name="Google Shape;3099;p3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0" name="Google Shape;3100;p3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1" name="Google Shape;3101;p3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2" name="Google Shape;3102;p3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3" name="Google Shape;3103;p3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4" name="Google Shape;3104;p3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5" name="Google Shape;3105;p3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6" name="Google Shape;3106;p3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7" name="Google Shape;3107;p3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8" name="Google Shape;3108;p3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9" name="Google Shape;3109;p3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0" name="Google Shape;3110;p3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1" name="Google Shape;3111;p3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2" name="Google Shape;3112;p3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3" name="Google Shape;3113;p3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4" name="Google Shape;3114;p3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5" name="Google Shape;3115;p3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6" name="Google Shape;3116;p3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7" name="Google Shape;3117;p3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3118" name="Google Shape;3118;p3"/>
          <p:cNvSpPr/>
          <p:nvPr/>
        </p:nvSpPr>
        <p:spPr>
          <a:xfrm flipH="1">
            <a:off x="5194879" y="2270593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19" name="Google Shape;3119;p3"/>
          <p:cNvSpPr/>
          <p:nvPr/>
        </p:nvSpPr>
        <p:spPr>
          <a:xfrm>
            <a:off x="5253494" y="2262910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20" name="Google Shape;3120;p3"/>
          <p:cNvSpPr txBox="1"/>
          <p:nvPr/>
        </p:nvSpPr>
        <p:spPr>
          <a:xfrm rot="1973">
            <a:off x="5232829" y="2360483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559"/>
              </a:buClr>
              <a:buSzPts val="3000"/>
              <a:buFont typeface="Barriecito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05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22" name="Google Shape;3122;p3"/>
          <p:cNvSpPr txBox="1"/>
          <p:nvPr/>
        </p:nvSpPr>
        <p:spPr>
          <a:xfrm>
            <a:off x="2289658" y="2265123"/>
            <a:ext cx="2861307" cy="1317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559"/>
              </a:buClr>
              <a:buSzPts val="2400"/>
              <a:buFont typeface="Barriecito"/>
              <a:buNone/>
              <a:tabLst/>
              <a:defRPr/>
            </a:pPr>
            <a:r>
              <a:rPr kumimoji="0" lang="vi-VN" sz="2500" b="1" i="0" u="none" strike="noStrike" kern="0" cap="none" spc="0" normalizeH="0" baseline="0" noProof="0" smtClean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ook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, l</a:t>
            </a:r>
            <a:r>
              <a:rPr kumimoji="0" lang="vi-VN" sz="25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isten 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kumimoji="0" lang="vi-VN" sz="25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and 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repeat</a:t>
            </a:r>
            <a:r>
              <a:rPr kumimoji="0" lang="vi-VN" sz="25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3C3559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23" name="Google Shape;3123;p3"/>
          <p:cNvSpPr txBox="1"/>
          <p:nvPr/>
        </p:nvSpPr>
        <p:spPr>
          <a:xfrm>
            <a:off x="2251477" y="3456612"/>
            <a:ext cx="3139193" cy="1424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559"/>
              </a:buClr>
              <a:buSzPts val="2400"/>
              <a:buFont typeface="Barriecito"/>
              <a:buNone/>
              <a:tabLst/>
              <a:defRPr/>
            </a:pPr>
            <a:r>
              <a:rPr kumimoji="0" lang="vi-VN" sz="2500" b="1" i="0" u="none" strike="noStrike" kern="0" cap="none" spc="0" normalizeH="0" baseline="0" noProof="0" smtClean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isten</a:t>
            </a:r>
            <a:r>
              <a:rPr kumimoji="0" lang="vi-VN" sz="25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point</a:t>
            </a:r>
            <a:r>
              <a:rPr kumimoji="0" lang="vi-VN" sz="25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kumimoji="0" lang="vi-VN" sz="25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and 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say</a:t>
            </a:r>
            <a:r>
              <a:rPr kumimoji="0" lang="vi-VN" sz="25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3C3559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24" name="Google Shape;3124;p3"/>
          <p:cNvSpPr txBox="1"/>
          <p:nvPr/>
        </p:nvSpPr>
        <p:spPr>
          <a:xfrm>
            <a:off x="6032177" y="1335255"/>
            <a:ext cx="2580600" cy="591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559"/>
              </a:buClr>
              <a:buSzPts val="2400"/>
              <a:buFont typeface="Barriecito"/>
              <a:buNone/>
              <a:tabLst/>
              <a:defRPr/>
            </a:pPr>
            <a:r>
              <a:rPr kumimoji="0" lang="vi-VN" sz="2500" b="1" i="0" u="none" strike="noStrike" kern="0" cap="none" spc="0" normalizeH="0" baseline="0" noProof="0" smtClean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Let’s 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talk</a:t>
            </a:r>
            <a:r>
              <a:rPr kumimoji="0" lang="vi-VN" sz="25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3C3559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25" name="Google Shape;3125;p3"/>
          <p:cNvSpPr txBox="1"/>
          <p:nvPr/>
        </p:nvSpPr>
        <p:spPr>
          <a:xfrm>
            <a:off x="6088768" y="2255227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3C3559"/>
              </a:buClr>
              <a:buSzPts val="2400"/>
              <a:defRPr/>
            </a:pPr>
            <a:r>
              <a:rPr lang="vi-VN" sz="2500" b="1" dirty="0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</a:t>
            </a:r>
            <a:r>
              <a:rPr lang="en-US" sz="2500" b="1" dirty="0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vi-VN" sz="2500" b="1" dirty="0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corner &amp; wrap-up</a:t>
            </a:r>
            <a:endParaRPr sz="2500" b="1" dirty="0">
              <a:solidFill>
                <a:srgbClr val="3C35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969624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CCE50B-725E-8E9B-0C60-D6F15D2A5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QUESTION </a:t>
            </a:r>
            <a:r>
              <a:rPr lang="en-US" dirty="0" smtClean="0"/>
              <a:t>5</a:t>
            </a:r>
            <a:r>
              <a:rPr lang="x-none" dirty="0" smtClean="0"/>
              <a:t>: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80672C-F48E-DF33-7E58-84A7F7919C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x-none" sz="4400" dirty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day you can get </a:t>
            </a:r>
            <a:r>
              <a:rPr lang="x-none" sz="440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up </a:t>
            </a:r>
            <a:r>
              <a:rPr lang="x-none" sz="4400" smtClean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late</a:t>
            </a:r>
            <a:endParaRPr lang="x-none" sz="4400" dirty="0">
              <a:ln w="5715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998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Google Shape;3130;p4"/>
          <p:cNvSpPr/>
          <p:nvPr/>
        </p:nvSpPr>
        <p:spPr>
          <a:xfrm>
            <a:off x="3535689" y="1006294"/>
            <a:ext cx="2072321" cy="1615475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1" name="Google Shape;3131;p4"/>
          <p:cNvSpPr txBox="1">
            <a:spLocks noGrp="1"/>
          </p:cNvSpPr>
          <p:nvPr>
            <p:ph type="title"/>
          </p:nvPr>
        </p:nvSpPr>
        <p:spPr>
          <a:xfrm>
            <a:off x="1765889" y="2661955"/>
            <a:ext cx="5612100" cy="187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Warm-up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32" name="Google Shape;3132;p4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01</a:t>
            </a:r>
            <a:endParaRPr dirty="0"/>
          </a:p>
        </p:txBody>
      </p:sp>
      <p:grpSp>
        <p:nvGrpSpPr>
          <p:cNvPr id="3133" name="Google Shape;3133;p4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134" name="Google Shape;3134;p4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4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4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4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4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4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4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4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4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4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4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4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4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4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4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4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4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4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4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4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4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4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4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4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4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4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4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4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4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4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4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4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4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4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4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4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4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4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4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4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4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4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4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4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4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4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4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4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4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4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4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4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4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4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4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4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4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4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4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4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4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4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4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4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4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4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4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4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4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4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4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4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0" name="Google Shape;3230;p4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231" name="Google Shape;3231;p4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4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p4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p4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p4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7" name="Google Shape;3277;p4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4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4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4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4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4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4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4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4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4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4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4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4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4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4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4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4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4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4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4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4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4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4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4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4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4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4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4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4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4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4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4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4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4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4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4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4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4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4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4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4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4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4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4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4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4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4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4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4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8" name="Google Shape;3338;p4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339" name="Google Shape;3339;p4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4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4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2" name="Google Shape;3342;p4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343" name="Google Shape;3343;p4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4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4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4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4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4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9" name="Google Shape;3349;p4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350" name="Google Shape;3350;p4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4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4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4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4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4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4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4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4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4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4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1" name="Google Shape;3361;p4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362" name="Google Shape;3362;p4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4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4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4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4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4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4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4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1" name="Google Shape;3371;p4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3372" name="Google Shape;3372;p4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0" name="Google Shape;3380;p4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3381" name="Google Shape;3381;p4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1957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E92300-B740-E2D9-DC16-56CCFC98A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DB0C91E6-5E07-D93C-0C28-81BF100886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Google Shape;1076;p4">
            <a:extLst>
              <a:ext uri="{FF2B5EF4-FFF2-40B4-BE49-F238E27FC236}">
                <a16:creationId xmlns:a16="http://schemas.microsoft.com/office/drawing/2014/main" xmlns="" id="{A29E1783-D023-9E43-5818-657D598D032C}"/>
              </a:ext>
            </a:extLst>
          </p:cNvPr>
          <p:cNvSpPr txBox="1"/>
          <p:nvPr/>
        </p:nvSpPr>
        <p:spPr>
          <a:xfrm>
            <a:off x="1846113" y="199495"/>
            <a:ext cx="521326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accent6"/>
                </a:solidFill>
                <a:latin typeface="Radley"/>
                <a:ea typeface="Radley"/>
                <a:cs typeface="Radley"/>
                <a:sym typeface="Radley"/>
              </a:rPr>
              <a:t>LET’S SING TOGETHER.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accent6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44CE71F-88A7-815E-757F-A531F6CD5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168" y="687519"/>
            <a:ext cx="6495210" cy="4365840"/>
          </a:xfrm>
          <a:prstGeom prst="rect">
            <a:avLst/>
          </a:prstGeom>
        </p:spPr>
      </p:pic>
      <p:pic>
        <p:nvPicPr>
          <p:cNvPr id="8" name="Track 22">
            <a:hlinkClick r:id="" action="ppaction://media"/>
            <a:extLst>
              <a:ext uri="{FF2B5EF4-FFF2-40B4-BE49-F238E27FC236}">
                <a16:creationId xmlns:a16="http://schemas.microsoft.com/office/drawing/2014/main" xmlns="" id="{3A5F742D-A769-AE8B-6AE9-7F67F97937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94846" y="676528"/>
            <a:ext cx="536075" cy="53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3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6" name="Google Shape;3766;p26"/>
          <p:cNvSpPr/>
          <p:nvPr/>
        </p:nvSpPr>
        <p:spPr>
          <a:xfrm rot="-9834511">
            <a:off x="3731144" y="683701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92D050"/>
              </a:solidFill>
              <a:highlight>
                <a:srgbClr val="FF00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67" name="Google Shape;3767;p26"/>
          <p:cNvSpPr txBox="1">
            <a:spLocks noGrp="1"/>
          </p:cNvSpPr>
          <p:nvPr>
            <p:ph type="title"/>
          </p:nvPr>
        </p:nvSpPr>
        <p:spPr>
          <a:xfrm>
            <a:off x="1229061" y="1965440"/>
            <a:ext cx="6650657" cy="168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54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</a:t>
            </a:r>
            <a:r>
              <a:rPr lang="vi-VN" sz="54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vi-VN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Look, listen and repeat.</a:t>
            </a:r>
            <a:endParaRPr sz="45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68" name="Google Shape;3768;p26"/>
          <p:cNvSpPr txBox="1">
            <a:spLocks noGrp="1"/>
          </p:cNvSpPr>
          <p:nvPr>
            <p:ph type="title" idx="2"/>
          </p:nvPr>
        </p:nvSpPr>
        <p:spPr>
          <a:xfrm>
            <a:off x="3825701" y="81618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vi-VN" dirty="0"/>
              <a:t>02</a:t>
            </a:r>
            <a:endParaRPr dirty="0"/>
          </a:p>
        </p:txBody>
      </p:sp>
      <p:grpSp>
        <p:nvGrpSpPr>
          <p:cNvPr id="3769" name="Google Shape;3769;p26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770" name="Google Shape;3770;p26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26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26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26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26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26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26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26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26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26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26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26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26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26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26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26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26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26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26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26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26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26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26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26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26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26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26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26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26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26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26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26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26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26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26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26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26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26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26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26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26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26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26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26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26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26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26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26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26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26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26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26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26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26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26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26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26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26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26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26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26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26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26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26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26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26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26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26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26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26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26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26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26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26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26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26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26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26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26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26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26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26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26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26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26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26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26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26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26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26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26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26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26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26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26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26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6" name="Google Shape;3866;p26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867" name="Google Shape;3867;p26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26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26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26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26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26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26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26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26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26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26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26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26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26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26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26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26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26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26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26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26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26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26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26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26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26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26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26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26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26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26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26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26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26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26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26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26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26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26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26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26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26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26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26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26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26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26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26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26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26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26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26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26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26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26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26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26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26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26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26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26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26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26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26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26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26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26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26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26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26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26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26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26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26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26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26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26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26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26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26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26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26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26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26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26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26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26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26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26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26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26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26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26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26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26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26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26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26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26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26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26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26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26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26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26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26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26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4" name="Google Shape;3974;p26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975" name="Google Shape;3975;p26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26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26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8" name="Google Shape;3978;p26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979" name="Google Shape;3979;p26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26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26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26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26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26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5" name="Google Shape;3985;p26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986" name="Google Shape;3986;p26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26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26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26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26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26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26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26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26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26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26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97" name="Google Shape;3997;p26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998" name="Google Shape;3998;p26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26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26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26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26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26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26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26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26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7" name="Google Shape;4007;p26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4008" name="Google Shape;4008;p26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26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26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26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26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26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26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26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6" name="Google Shape;4016;p26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4017" name="Google Shape;4017;p26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26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26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26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26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26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26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26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26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26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26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26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26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26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26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26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26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26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26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26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26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26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26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6063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DEEEEF-ADB3-C0E7-A788-FC001FA0E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C7D48D12-00B8-5C9F-0AA0-B31FB639A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2523"/>
            <a:ext cx="9069050" cy="3317796"/>
          </a:xfrm>
          <a:prstGeom prst="rect">
            <a:avLst/>
          </a:prstGeom>
        </p:spPr>
      </p:pic>
      <p:pic>
        <p:nvPicPr>
          <p:cNvPr id="8" name="Track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79607" y="852523"/>
            <a:ext cx="451172" cy="45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4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288885" y="2602594"/>
            <a:ext cx="7062613" cy="16740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>
                <a:solidFill>
                  <a:schemeClr val="accent6"/>
                </a:solidFill>
                <a:latin typeface="Comic Sans MS" panose="030F0702030302020204" pitchFamily="66" charset="0"/>
              </a:rPr>
              <a:t>Activity 2</a:t>
            </a:r>
            <a:br>
              <a:rPr lang="en-US" smtClean="0">
                <a:solidFill>
                  <a:schemeClr val="accent6"/>
                </a:solidFill>
                <a:latin typeface="Comic Sans MS" panose="030F0702030302020204" pitchFamily="66" charset="0"/>
              </a:rPr>
            </a:br>
            <a:r>
              <a:rPr lang="vi-VN" sz="4500" smtClean="0">
                <a:solidFill>
                  <a:schemeClr val="tx1"/>
                </a:solidFill>
                <a:latin typeface="Comic Sans MS" panose="030F0702030302020204" pitchFamily="66" charset="0"/>
              </a:rPr>
              <a:t>Listen</a:t>
            </a:r>
            <a:r>
              <a:rPr lang="vi-VN" sz="4500" dirty="0">
                <a:solidFill>
                  <a:schemeClr val="tx1"/>
                </a:solidFill>
                <a:latin typeface="Comic Sans MS" panose="030F0702030302020204" pitchFamily="66" charset="0"/>
              </a:rPr>
              <a:t>, point and say.</a:t>
            </a:r>
            <a:r>
              <a:rPr lang="en-US" sz="45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sz="45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2069;p37">
            <a:extLst>
              <a:ext uri="{FF2B5EF4-FFF2-40B4-BE49-F238E27FC236}">
                <a16:creationId xmlns:a16="http://schemas.microsoft.com/office/drawing/2014/main" xmlns="" id="{ADC0A420-BA5B-6017-40B6-81F326C5779B}"/>
              </a:ext>
            </a:extLst>
          </p:cNvPr>
          <p:cNvSpPr/>
          <p:nvPr/>
        </p:nvSpPr>
        <p:spPr>
          <a:xfrm flipH="1">
            <a:off x="3941564" y="1083455"/>
            <a:ext cx="1757253" cy="152594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6" name="Google Shape;2658;p39">
            <a:extLst>
              <a:ext uri="{FF2B5EF4-FFF2-40B4-BE49-F238E27FC236}">
                <a16:creationId xmlns:a16="http://schemas.microsoft.com/office/drawing/2014/main" xmlns="" id="{708CAF30-55CF-2ABF-EB44-F18537182BAA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995620" y="1160355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065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D8409-191C-919F-135E-E9514C5BC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99DB262-CA61-2A50-4E66-7FEC9570FA41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1F359E52-8025-0BF0-FCCE-B9236FC4BC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47AB81-F09C-5A2F-6950-FD53CE6031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273"/>
          <a:stretch/>
        </p:blipFill>
        <p:spPr>
          <a:xfrm>
            <a:off x="9379" y="443593"/>
            <a:ext cx="9065869" cy="3819024"/>
          </a:xfrm>
          <a:prstGeom prst="rect">
            <a:avLst/>
          </a:prstGeom>
        </p:spPr>
      </p:pic>
      <p:pic>
        <p:nvPicPr>
          <p:cNvPr id="7" name="Track 27">
            <a:hlinkClick r:id="" action="ppaction://media"/>
            <a:extLst>
              <a:ext uri="{FF2B5EF4-FFF2-40B4-BE49-F238E27FC236}">
                <a16:creationId xmlns:a16="http://schemas.microsoft.com/office/drawing/2014/main" xmlns="" id="{255311D3-EBB3-1732-C13C-B8F0175DA8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94515" y="564592"/>
            <a:ext cx="552385" cy="55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0AC2B9F-0493-3600-1E9C-8B56428A0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4146" r="2026" b="3360"/>
          <a:stretch/>
        </p:blipFill>
        <p:spPr bwMode="auto">
          <a:xfrm>
            <a:off x="2886502" y="1500999"/>
            <a:ext cx="4121624" cy="227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153;p13">
            <a:extLst>
              <a:ext uri="{FF2B5EF4-FFF2-40B4-BE49-F238E27FC236}">
                <a16:creationId xmlns:a16="http://schemas.microsoft.com/office/drawing/2014/main" xmlns="" id="{CF6B4771-47D2-D26E-91AF-88660D164F9C}"/>
              </a:ext>
            </a:extLst>
          </p:cNvPr>
          <p:cNvSpPr txBox="1"/>
          <p:nvPr/>
        </p:nvSpPr>
        <p:spPr>
          <a:xfrm>
            <a:off x="0" y="53389"/>
            <a:ext cx="9357581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</a:t>
            </a:r>
            <a:r>
              <a:rPr lang="en-US" sz="6000" b="1" i="0" u="none" strike="noStrike" cap="none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day </a:t>
            </a:r>
            <a:r>
              <a:rPr lang="en-US" sz="6000" b="1" i="0" u="none" strike="noStrike" cap="none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</a:t>
            </a:r>
            <a:r>
              <a:rPr lang="en-US" sz="6000" b="1" i="0" u="none" strike="noStrike" cap="none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today?</a:t>
            </a:r>
            <a:r>
              <a:rPr lang="en-US" sz="7200" b="1" i="0" u="none" strike="noStrike" cap="none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/>
          </a:p>
        </p:txBody>
      </p:sp>
      <p:sp>
        <p:nvSpPr>
          <p:cNvPr id="6" name="Google Shape;1153;p13">
            <a:extLst>
              <a:ext uri="{FF2B5EF4-FFF2-40B4-BE49-F238E27FC236}">
                <a16:creationId xmlns:a16="http://schemas.microsoft.com/office/drawing/2014/main" xmlns="" id="{CF6B4771-47D2-D26E-91AF-88660D164F9C}"/>
              </a:ext>
            </a:extLst>
          </p:cNvPr>
          <p:cNvSpPr txBox="1"/>
          <p:nvPr/>
        </p:nvSpPr>
        <p:spPr>
          <a:xfrm>
            <a:off x="739966" y="3781804"/>
            <a:ext cx="871016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60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It’s </a:t>
            </a:r>
            <a:r>
              <a:rPr lang="en-US" sz="6000" b="1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Monday.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0993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206</Words>
  <Application>Microsoft Office PowerPoint</Application>
  <PresentationFormat>On-screen Show (16:9)</PresentationFormat>
  <Paragraphs>65</Paragraphs>
  <Slides>20</Slides>
  <Notes>12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Barriecito</vt:lpstr>
      <vt:lpstr>Comic Sans MS</vt:lpstr>
      <vt:lpstr>American Typewriter</vt:lpstr>
      <vt:lpstr>Calibri</vt:lpstr>
      <vt:lpstr>Radley</vt:lpstr>
      <vt:lpstr>Custom Design</vt:lpstr>
      <vt:lpstr>My week </vt:lpstr>
      <vt:lpstr>01</vt:lpstr>
      <vt:lpstr>Warm-up</vt:lpstr>
      <vt:lpstr>PowerPoint Presentation</vt:lpstr>
      <vt:lpstr>Activity 1 Look, listen and repeat.</vt:lpstr>
      <vt:lpstr>PowerPoint Presentation</vt:lpstr>
      <vt:lpstr>Activity 2 Listen, point and say.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3 Let’s talk.</vt:lpstr>
      <vt:lpstr>PowerPoint Presentation</vt:lpstr>
      <vt:lpstr>Fun corner &amp; wrap-up</vt:lpstr>
      <vt:lpstr>QUESTION 1:  </vt:lpstr>
      <vt:lpstr>QUESTION 2:</vt:lpstr>
      <vt:lpstr>QUESTION 3:</vt:lpstr>
      <vt:lpstr>QUESTION 4: </vt:lpstr>
      <vt:lpstr>QUESTION 5: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21AK22</cp:lastModifiedBy>
  <cp:revision>24</cp:revision>
  <dcterms:modified xsi:type="dcterms:W3CDTF">2024-10-15T15:34:27Z</dcterms:modified>
</cp:coreProperties>
</file>